
<file path=[Content_Types].xml><?xml version="1.0" encoding="utf-8"?>
<Types xmlns="http://schemas.openxmlformats.org/package/2006/content-types">
  <Default Extension="jpg" ContentType="image/jp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8288000" cy="10287000"/>
  <p:notesSz cx="18288000" cy="10287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46" d="100"/>
          <a:sy n="46" d="100"/>
        </p:scale>
        <p:origin x="540" y="4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media/image4.jpg>
</file>

<file path=ppt/media/image5.png>
</file>

<file path=ppt/media/image6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400" b="0" i="0">
                <a:solidFill>
                  <a:srgbClr val="5FCAEE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950" b="0" i="0">
                <a:solidFill>
                  <a:srgbClr val="1F487C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11/17/2024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14050647" y="0"/>
            <a:ext cx="1840864" cy="10287000"/>
          </a:xfrm>
          <a:custGeom>
            <a:avLst/>
            <a:gdLst/>
            <a:ahLst/>
            <a:cxnLst/>
            <a:rect l="l" t="t" r="r" b="b"/>
            <a:pathLst>
              <a:path w="1840865" h="10287000">
                <a:moveTo>
                  <a:pt x="0" y="0"/>
                </a:moveTo>
                <a:lnTo>
                  <a:pt x="1840599" y="10286996"/>
                </a:lnTo>
              </a:path>
            </a:pathLst>
          </a:custGeom>
          <a:ln w="9525">
            <a:solidFill>
              <a:srgbClr val="5FCAE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11141491" y="5516585"/>
            <a:ext cx="7146925" cy="4770755"/>
          </a:xfrm>
          <a:custGeom>
            <a:avLst/>
            <a:gdLst/>
            <a:ahLst/>
            <a:cxnLst/>
            <a:rect l="l" t="t" r="r" b="b"/>
            <a:pathLst>
              <a:path w="7146925" h="4770755">
                <a:moveTo>
                  <a:pt x="7146508" y="0"/>
                </a:moveTo>
                <a:lnTo>
                  <a:pt x="0" y="4770414"/>
                </a:lnTo>
              </a:path>
            </a:pathLst>
          </a:custGeom>
          <a:ln w="9525">
            <a:solidFill>
              <a:srgbClr val="5FCAE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13773151" y="0"/>
            <a:ext cx="4514850" cy="10287000"/>
          </a:xfrm>
          <a:custGeom>
            <a:avLst/>
            <a:gdLst/>
            <a:ahLst/>
            <a:cxnLst/>
            <a:rect l="l" t="t" r="r" b="b"/>
            <a:pathLst>
              <a:path w="4514850" h="10287000">
                <a:moveTo>
                  <a:pt x="4514848" y="0"/>
                </a:moveTo>
                <a:lnTo>
                  <a:pt x="3068017" y="0"/>
                </a:lnTo>
                <a:lnTo>
                  <a:pt x="0" y="10286993"/>
                </a:lnTo>
                <a:lnTo>
                  <a:pt x="4514848" y="10286993"/>
                </a:lnTo>
                <a:lnTo>
                  <a:pt x="4514848" y="0"/>
                </a:lnTo>
                <a:close/>
              </a:path>
            </a:pathLst>
          </a:custGeom>
          <a:solidFill>
            <a:srgbClr val="5FCAEE">
              <a:alpha val="3568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14403479" y="0"/>
            <a:ext cx="3884929" cy="10287000"/>
          </a:xfrm>
          <a:custGeom>
            <a:avLst/>
            <a:gdLst/>
            <a:ahLst/>
            <a:cxnLst/>
            <a:rect l="l" t="t" r="r" b="b"/>
            <a:pathLst>
              <a:path w="3884930" h="10287000">
                <a:moveTo>
                  <a:pt x="3884520" y="0"/>
                </a:moveTo>
                <a:lnTo>
                  <a:pt x="0" y="0"/>
                </a:lnTo>
                <a:lnTo>
                  <a:pt x="1814165" y="10286993"/>
                </a:lnTo>
                <a:lnTo>
                  <a:pt x="3884520" y="10286993"/>
                </a:lnTo>
                <a:lnTo>
                  <a:pt x="3884520" y="0"/>
                </a:lnTo>
                <a:close/>
              </a:path>
            </a:pathLst>
          </a:custGeom>
          <a:solidFill>
            <a:srgbClr val="5FCAEE">
              <a:alpha val="19607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13401675" y="4572000"/>
            <a:ext cx="4886325" cy="5715000"/>
          </a:xfrm>
          <a:custGeom>
            <a:avLst/>
            <a:gdLst/>
            <a:ahLst/>
            <a:cxnLst/>
            <a:rect l="l" t="t" r="r" b="b"/>
            <a:pathLst>
              <a:path w="4886325" h="5715000">
                <a:moveTo>
                  <a:pt x="4886325" y="0"/>
                </a:moveTo>
                <a:lnTo>
                  <a:pt x="0" y="5715000"/>
                </a:lnTo>
                <a:lnTo>
                  <a:pt x="4886325" y="5715000"/>
                </a:lnTo>
                <a:lnTo>
                  <a:pt x="4886325" y="0"/>
                </a:lnTo>
                <a:close/>
              </a:path>
            </a:pathLst>
          </a:custGeom>
          <a:solidFill>
            <a:srgbClr val="17AFE3">
              <a:alpha val="65881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14005182" y="0"/>
            <a:ext cx="4283075" cy="10287000"/>
          </a:xfrm>
          <a:custGeom>
            <a:avLst/>
            <a:gdLst/>
            <a:ahLst/>
            <a:cxnLst/>
            <a:rect l="l" t="t" r="r" b="b"/>
            <a:pathLst>
              <a:path w="4283075" h="10287000">
                <a:moveTo>
                  <a:pt x="4282817" y="0"/>
                </a:moveTo>
                <a:lnTo>
                  <a:pt x="0" y="0"/>
                </a:lnTo>
                <a:lnTo>
                  <a:pt x="3706743" y="10286993"/>
                </a:lnTo>
                <a:lnTo>
                  <a:pt x="4282817" y="10286993"/>
                </a:lnTo>
                <a:lnTo>
                  <a:pt x="4282817" y="0"/>
                </a:lnTo>
                <a:close/>
              </a:path>
            </a:pathLst>
          </a:custGeom>
          <a:solidFill>
            <a:srgbClr val="17AFE3">
              <a:alpha val="49803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g object 22"/>
          <p:cNvSpPr/>
          <p:nvPr/>
        </p:nvSpPr>
        <p:spPr>
          <a:xfrm>
            <a:off x="16344900" y="0"/>
            <a:ext cx="1943100" cy="10287000"/>
          </a:xfrm>
          <a:custGeom>
            <a:avLst/>
            <a:gdLst/>
            <a:ahLst/>
            <a:cxnLst/>
            <a:rect l="l" t="t" r="r" b="b"/>
            <a:pathLst>
              <a:path w="1943100" h="10287000">
                <a:moveTo>
                  <a:pt x="1943099" y="0"/>
                </a:moveTo>
                <a:lnTo>
                  <a:pt x="1534389" y="0"/>
                </a:lnTo>
                <a:lnTo>
                  <a:pt x="0" y="10286993"/>
                </a:lnTo>
                <a:lnTo>
                  <a:pt x="1943099" y="10286993"/>
                </a:lnTo>
                <a:lnTo>
                  <a:pt x="1943099" y="0"/>
                </a:lnTo>
                <a:close/>
              </a:path>
            </a:pathLst>
          </a:custGeom>
          <a:solidFill>
            <a:srgbClr val="2D83C3">
              <a:alpha val="69802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bg object 23"/>
          <p:cNvSpPr/>
          <p:nvPr/>
        </p:nvSpPr>
        <p:spPr>
          <a:xfrm>
            <a:off x="16413108" y="0"/>
            <a:ext cx="1865630" cy="10287000"/>
          </a:xfrm>
          <a:custGeom>
            <a:avLst/>
            <a:gdLst/>
            <a:ahLst/>
            <a:cxnLst/>
            <a:rect l="l" t="t" r="r" b="b"/>
            <a:pathLst>
              <a:path w="1865630" h="10287000">
                <a:moveTo>
                  <a:pt x="1865366" y="0"/>
                </a:moveTo>
                <a:lnTo>
                  <a:pt x="0" y="0"/>
                </a:lnTo>
                <a:lnTo>
                  <a:pt x="1655689" y="10286993"/>
                </a:lnTo>
                <a:lnTo>
                  <a:pt x="1865366" y="10286993"/>
                </a:lnTo>
                <a:lnTo>
                  <a:pt x="1865366" y="0"/>
                </a:lnTo>
                <a:close/>
              </a:path>
            </a:pathLst>
          </a:custGeom>
          <a:solidFill>
            <a:srgbClr val="226192">
              <a:alpha val="799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bg object 24"/>
          <p:cNvSpPr/>
          <p:nvPr/>
        </p:nvSpPr>
        <p:spPr>
          <a:xfrm>
            <a:off x="15554325" y="5381625"/>
            <a:ext cx="2733675" cy="4905375"/>
          </a:xfrm>
          <a:custGeom>
            <a:avLst/>
            <a:gdLst/>
            <a:ahLst/>
            <a:cxnLst/>
            <a:rect l="l" t="t" r="r" b="b"/>
            <a:pathLst>
              <a:path w="2733675" h="4905375">
                <a:moveTo>
                  <a:pt x="2733675" y="0"/>
                </a:moveTo>
                <a:lnTo>
                  <a:pt x="0" y="4905375"/>
                </a:lnTo>
                <a:lnTo>
                  <a:pt x="2733675" y="4905375"/>
                </a:lnTo>
                <a:lnTo>
                  <a:pt x="2733675" y="0"/>
                </a:lnTo>
                <a:close/>
              </a:path>
            </a:pathLst>
          </a:custGeom>
          <a:solidFill>
            <a:srgbClr val="17AFE3">
              <a:alpha val="65881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bg object 25"/>
          <p:cNvSpPr/>
          <p:nvPr/>
        </p:nvSpPr>
        <p:spPr>
          <a:xfrm>
            <a:off x="0" y="6019800"/>
            <a:ext cx="676275" cy="4267200"/>
          </a:xfrm>
          <a:custGeom>
            <a:avLst/>
            <a:gdLst/>
            <a:ahLst/>
            <a:cxnLst/>
            <a:rect l="l" t="t" r="r" b="b"/>
            <a:pathLst>
              <a:path w="676275" h="4267200">
                <a:moveTo>
                  <a:pt x="0" y="0"/>
                </a:moveTo>
                <a:lnTo>
                  <a:pt x="0" y="4267200"/>
                </a:lnTo>
                <a:lnTo>
                  <a:pt x="676275" y="4267200"/>
                </a:lnTo>
                <a:lnTo>
                  <a:pt x="0" y="0"/>
                </a:lnTo>
                <a:close/>
              </a:path>
            </a:pathLst>
          </a:custGeom>
          <a:solidFill>
            <a:srgbClr val="5FCAEE">
              <a:alpha val="69802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400" b="0" i="0">
                <a:solidFill>
                  <a:srgbClr val="5FCAEE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950" b="0" i="0">
                <a:solidFill>
                  <a:srgbClr val="1F487C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11/17/2024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400" b="0" i="0">
                <a:solidFill>
                  <a:srgbClr val="5FCAEE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11/17/2024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4763" y="4762"/>
            <a:ext cx="18283555" cy="10282555"/>
          </a:xfrm>
          <a:custGeom>
            <a:avLst/>
            <a:gdLst/>
            <a:ahLst/>
            <a:cxnLst/>
            <a:rect l="l" t="t" r="r" b="b"/>
            <a:pathLst>
              <a:path w="18283555" h="10282555">
                <a:moveTo>
                  <a:pt x="18283236" y="10282233"/>
                </a:moveTo>
                <a:lnTo>
                  <a:pt x="18283236" y="0"/>
                </a:lnTo>
                <a:lnTo>
                  <a:pt x="0" y="0"/>
                </a:lnTo>
                <a:lnTo>
                  <a:pt x="0" y="10282233"/>
                </a:lnTo>
                <a:lnTo>
                  <a:pt x="18283236" y="10282233"/>
                </a:lnTo>
                <a:close/>
              </a:path>
            </a:pathLst>
          </a:custGeom>
          <a:solidFill>
            <a:srgbClr val="E4E4E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4763" y="4762"/>
            <a:ext cx="18283555" cy="10282555"/>
          </a:xfrm>
          <a:custGeom>
            <a:avLst/>
            <a:gdLst/>
            <a:ahLst/>
            <a:cxnLst/>
            <a:rect l="l" t="t" r="r" b="b"/>
            <a:pathLst>
              <a:path w="18283555" h="10282555">
                <a:moveTo>
                  <a:pt x="18283236" y="0"/>
                </a:moveTo>
                <a:lnTo>
                  <a:pt x="0" y="0"/>
                </a:lnTo>
                <a:lnTo>
                  <a:pt x="0" y="10282233"/>
                </a:lnTo>
              </a:path>
            </a:pathLst>
          </a:custGeom>
          <a:ln w="254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14050646" y="0"/>
            <a:ext cx="1840864" cy="10287000"/>
          </a:xfrm>
          <a:custGeom>
            <a:avLst/>
            <a:gdLst/>
            <a:ahLst/>
            <a:cxnLst/>
            <a:rect l="l" t="t" r="r" b="b"/>
            <a:pathLst>
              <a:path w="1840865" h="10287000">
                <a:moveTo>
                  <a:pt x="0" y="0"/>
                </a:moveTo>
                <a:lnTo>
                  <a:pt x="1840599" y="10286996"/>
                </a:lnTo>
              </a:path>
            </a:pathLst>
          </a:custGeom>
          <a:ln w="9525">
            <a:solidFill>
              <a:srgbClr val="5FCAE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11141490" y="5516585"/>
            <a:ext cx="7146925" cy="4770755"/>
          </a:xfrm>
          <a:custGeom>
            <a:avLst/>
            <a:gdLst/>
            <a:ahLst/>
            <a:cxnLst/>
            <a:rect l="l" t="t" r="r" b="b"/>
            <a:pathLst>
              <a:path w="7146925" h="4770755">
                <a:moveTo>
                  <a:pt x="7146508" y="0"/>
                </a:moveTo>
                <a:lnTo>
                  <a:pt x="0" y="4770414"/>
                </a:lnTo>
              </a:path>
            </a:pathLst>
          </a:custGeom>
          <a:ln w="9525">
            <a:solidFill>
              <a:srgbClr val="5FCAE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13773152" y="0"/>
            <a:ext cx="4514850" cy="10287000"/>
          </a:xfrm>
          <a:custGeom>
            <a:avLst/>
            <a:gdLst/>
            <a:ahLst/>
            <a:cxnLst/>
            <a:rect l="l" t="t" r="r" b="b"/>
            <a:pathLst>
              <a:path w="4514850" h="10287000">
                <a:moveTo>
                  <a:pt x="4514848" y="0"/>
                </a:moveTo>
                <a:lnTo>
                  <a:pt x="3068017" y="0"/>
                </a:lnTo>
                <a:lnTo>
                  <a:pt x="0" y="10286993"/>
                </a:lnTo>
                <a:lnTo>
                  <a:pt x="4514848" y="10286993"/>
                </a:lnTo>
                <a:lnTo>
                  <a:pt x="4514848" y="0"/>
                </a:lnTo>
                <a:close/>
              </a:path>
            </a:pathLst>
          </a:custGeom>
          <a:solidFill>
            <a:srgbClr val="5FCAEE">
              <a:alpha val="3568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14403479" y="0"/>
            <a:ext cx="3884929" cy="10287000"/>
          </a:xfrm>
          <a:custGeom>
            <a:avLst/>
            <a:gdLst/>
            <a:ahLst/>
            <a:cxnLst/>
            <a:rect l="l" t="t" r="r" b="b"/>
            <a:pathLst>
              <a:path w="3884930" h="10287000">
                <a:moveTo>
                  <a:pt x="3884520" y="0"/>
                </a:moveTo>
                <a:lnTo>
                  <a:pt x="0" y="0"/>
                </a:lnTo>
                <a:lnTo>
                  <a:pt x="1814165" y="10286993"/>
                </a:lnTo>
                <a:lnTo>
                  <a:pt x="3884520" y="10286993"/>
                </a:lnTo>
                <a:lnTo>
                  <a:pt x="3884520" y="0"/>
                </a:lnTo>
                <a:close/>
              </a:path>
            </a:pathLst>
          </a:custGeom>
          <a:solidFill>
            <a:srgbClr val="5FCAEE">
              <a:alpha val="19607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g object 22"/>
          <p:cNvSpPr/>
          <p:nvPr/>
        </p:nvSpPr>
        <p:spPr>
          <a:xfrm>
            <a:off x="13401675" y="4572000"/>
            <a:ext cx="4886325" cy="5715000"/>
          </a:xfrm>
          <a:custGeom>
            <a:avLst/>
            <a:gdLst/>
            <a:ahLst/>
            <a:cxnLst/>
            <a:rect l="l" t="t" r="r" b="b"/>
            <a:pathLst>
              <a:path w="4886325" h="5715000">
                <a:moveTo>
                  <a:pt x="4886325" y="0"/>
                </a:moveTo>
                <a:lnTo>
                  <a:pt x="0" y="5715000"/>
                </a:lnTo>
                <a:lnTo>
                  <a:pt x="4886325" y="5715000"/>
                </a:lnTo>
                <a:lnTo>
                  <a:pt x="4886325" y="0"/>
                </a:lnTo>
                <a:close/>
              </a:path>
            </a:pathLst>
          </a:custGeom>
          <a:solidFill>
            <a:srgbClr val="17AFE3">
              <a:alpha val="65881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bg object 23"/>
          <p:cNvSpPr/>
          <p:nvPr/>
        </p:nvSpPr>
        <p:spPr>
          <a:xfrm>
            <a:off x="14005182" y="0"/>
            <a:ext cx="4283075" cy="10287000"/>
          </a:xfrm>
          <a:custGeom>
            <a:avLst/>
            <a:gdLst/>
            <a:ahLst/>
            <a:cxnLst/>
            <a:rect l="l" t="t" r="r" b="b"/>
            <a:pathLst>
              <a:path w="4283075" h="10287000">
                <a:moveTo>
                  <a:pt x="4282817" y="0"/>
                </a:moveTo>
                <a:lnTo>
                  <a:pt x="0" y="0"/>
                </a:lnTo>
                <a:lnTo>
                  <a:pt x="3706743" y="10286993"/>
                </a:lnTo>
                <a:lnTo>
                  <a:pt x="4282817" y="10286993"/>
                </a:lnTo>
                <a:lnTo>
                  <a:pt x="4282817" y="0"/>
                </a:lnTo>
                <a:close/>
              </a:path>
            </a:pathLst>
          </a:custGeom>
          <a:solidFill>
            <a:srgbClr val="17AFE3">
              <a:alpha val="49803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bg object 24"/>
          <p:cNvSpPr/>
          <p:nvPr/>
        </p:nvSpPr>
        <p:spPr>
          <a:xfrm>
            <a:off x="16344900" y="0"/>
            <a:ext cx="1943100" cy="10287000"/>
          </a:xfrm>
          <a:custGeom>
            <a:avLst/>
            <a:gdLst/>
            <a:ahLst/>
            <a:cxnLst/>
            <a:rect l="l" t="t" r="r" b="b"/>
            <a:pathLst>
              <a:path w="1943100" h="10287000">
                <a:moveTo>
                  <a:pt x="1943099" y="0"/>
                </a:moveTo>
                <a:lnTo>
                  <a:pt x="1534389" y="0"/>
                </a:lnTo>
                <a:lnTo>
                  <a:pt x="0" y="10286993"/>
                </a:lnTo>
                <a:lnTo>
                  <a:pt x="1943099" y="10286993"/>
                </a:lnTo>
                <a:lnTo>
                  <a:pt x="1943099" y="0"/>
                </a:lnTo>
                <a:close/>
              </a:path>
            </a:pathLst>
          </a:custGeom>
          <a:solidFill>
            <a:srgbClr val="2D83C3">
              <a:alpha val="69802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bg object 25"/>
          <p:cNvSpPr/>
          <p:nvPr/>
        </p:nvSpPr>
        <p:spPr>
          <a:xfrm>
            <a:off x="16413108" y="0"/>
            <a:ext cx="1865630" cy="10287000"/>
          </a:xfrm>
          <a:custGeom>
            <a:avLst/>
            <a:gdLst/>
            <a:ahLst/>
            <a:cxnLst/>
            <a:rect l="l" t="t" r="r" b="b"/>
            <a:pathLst>
              <a:path w="1865630" h="10287000">
                <a:moveTo>
                  <a:pt x="1865366" y="0"/>
                </a:moveTo>
                <a:lnTo>
                  <a:pt x="0" y="0"/>
                </a:lnTo>
                <a:lnTo>
                  <a:pt x="1655689" y="10286993"/>
                </a:lnTo>
                <a:lnTo>
                  <a:pt x="1865366" y="10286993"/>
                </a:lnTo>
                <a:lnTo>
                  <a:pt x="1865366" y="0"/>
                </a:lnTo>
                <a:close/>
              </a:path>
            </a:pathLst>
          </a:custGeom>
          <a:solidFill>
            <a:srgbClr val="226192">
              <a:alpha val="799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bg object 26"/>
          <p:cNvSpPr/>
          <p:nvPr/>
        </p:nvSpPr>
        <p:spPr>
          <a:xfrm>
            <a:off x="15554325" y="5381625"/>
            <a:ext cx="2733675" cy="4905375"/>
          </a:xfrm>
          <a:custGeom>
            <a:avLst/>
            <a:gdLst/>
            <a:ahLst/>
            <a:cxnLst/>
            <a:rect l="l" t="t" r="r" b="b"/>
            <a:pathLst>
              <a:path w="2733675" h="4905375">
                <a:moveTo>
                  <a:pt x="2733675" y="0"/>
                </a:moveTo>
                <a:lnTo>
                  <a:pt x="0" y="4905375"/>
                </a:lnTo>
                <a:lnTo>
                  <a:pt x="2733675" y="4905375"/>
                </a:lnTo>
                <a:lnTo>
                  <a:pt x="2733675" y="0"/>
                </a:lnTo>
                <a:close/>
              </a:path>
            </a:pathLst>
          </a:custGeom>
          <a:solidFill>
            <a:srgbClr val="17AFE3">
              <a:alpha val="65881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bg object 27"/>
          <p:cNvSpPr/>
          <p:nvPr/>
        </p:nvSpPr>
        <p:spPr>
          <a:xfrm>
            <a:off x="0" y="6019800"/>
            <a:ext cx="676275" cy="4267200"/>
          </a:xfrm>
          <a:custGeom>
            <a:avLst/>
            <a:gdLst/>
            <a:ahLst/>
            <a:cxnLst/>
            <a:rect l="l" t="t" r="r" b="b"/>
            <a:pathLst>
              <a:path w="676275" h="4267200">
                <a:moveTo>
                  <a:pt x="0" y="0"/>
                </a:moveTo>
                <a:lnTo>
                  <a:pt x="0" y="4267200"/>
                </a:lnTo>
                <a:lnTo>
                  <a:pt x="676275" y="4267200"/>
                </a:lnTo>
                <a:lnTo>
                  <a:pt x="0" y="0"/>
                </a:lnTo>
                <a:close/>
              </a:path>
            </a:pathLst>
          </a:custGeom>
          <a:solidFill>
            <a:srgbClr val="5FCAEE">
              <a:alpha val="69802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400" b="0" i="0">
                <a:solidFill>
                  <a:srgbClr val="5FCAEE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11/17/2024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11/17/2024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14050647" y="0"/>
            <a:ext cx="1840864" cy="10287000"/>
          </a:xfrm>
          <a:custGeom>
            <a:avLst/>
            <a:gdLst/>
            <a:ahLst/>
            <a:cxnLst/>
            <a:rect l="l" t="t" r="r" b="b"/>
            <a:pathLst>
              <a:path w="1840865" h="10287000">
                <a:moveTo>
                  <a:pt x="0" y="0"/>
                </a:moveTo>
                <a:lnTo>
                  <a:pt x="1840599" y="10286996"/>
                </a:lnTo>
              </a:path>
            </a:pathLst>
          </a:custGeom>
          <a:ln w="9525">
            <a:solidFill>
              <a:srgbClr val="5FCAE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11141491" y="5516585"/>
            <a:ext cx="7146925" cy="4770755"/>
          </a:xfrm>
          <a:custGeom>
            <a:avLst/>
            <a:gdLst/>
            <a:ahLst/>
            <a:cxnLst/>
            <a:rect l="l" t="t" r="r" b="b"/>
            <a:pathLst>
              <a:path w="7146925" h="4770755">
                <a:moveTo>
                  <a:pt x="7146508" y="0"/>
                </a:moveTo>
                <a:lnTo>
                  <a:pt x="0" y="4770414"/>
                </a:lnTo>
              </a:path>
            </a:pathLst>
          </a:custGeom>
          <a:ln w="9525">
            <a:solidFill>
              <a:srgbClr val="5FCAE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13773151" y="0"/>
            <a:ext cx="4514850" cy="10287000"/>
          </a:xfrm>
          <a:custGeom>
            <a:avLst/>
            <a:gdLst/>
            <a:ahLst/>
            <a:cxnLst/>
            <a:rect l="l" t="t" r="r" b="b"/>
            <a:pathLst>
              <a:path w="4514850" h="10287000">
                <a:moveTo>
                  <a:pt x="4514848" y="0"/>
                </a:moveTo>
                <a:lnTo>
                  <a:pt x="3068017" y="0"/>
                </a:lnTo>
                <a:lnTo>
                  <a:pt x="0" y="10286993"/>
                </a:lnTo>
                <a:lnTo>
                  <a:pt x="4514848" y="10286993"/>
                </a:lnTo>
                <a:lnTo>
                  <a:pt x="4514848" y="0"/>
                </a:lnTo>
                <a:close/>
              </a:path>
            </a:pathLst>
          </a:custGeom>
          <a:solidFill>
            <a:srgbClr val="5FCAEE">
              <a:alpha val="3568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14403479" y="0"/>
            <a:ext cx="3884929" cy="10287000"/>
          </a:xfrm>
          <a:custGeom>
            <a:avLst/>
            <a:gdLst/>
            <a:ahLst/>
            <a:cxnLst/>
            <a:rect l="l" t="t" r="r" b="b"/>
            <a:pathLst>
              <a:path w="3884930" h="10287000">
                <a:moveTo>
                  <a:pt x="3884520" y="0"/>
                </a:moveTo>
                <a:lnTo>
                  <a:pt x="0" y="0"/>
                </a:lnTo>
                <a:lnTo>
                  <a:pt x="1814165" y="10286993"/>
                </a:lnTo>
                <a:lnTo>
                  <a:pt x="3884520" y="10286993"/>
                </a:lnTo>
                <a:lnTo>
                  <a:pt x="3884520" y="0"/>
                </a:lnTo>
                <a:close/>
              </a:path>
            </a:pathLst>
          </a:custGeom>
          <a:solidFill>
            <a:srgbClr val="5FCAEE">
              <a:alpha val="19607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13401675" y="4572000"/>
            <a:ext cx="4886325" cy="5715000"/>
          </a:xfrm>
          <a:custGeom>
            <a:avLst/>
            <a:gdLst/>
            <a:ahLst/>
            <a:cxnLst/>
            <a:rect l="l" t="t" r="r" b="b"/>
            <a:pathLst>
              <a:path w="4886325" h="5715000">
                <a:moveTo>
                  <a:pt x="4886325" y="0"/>
                </a:moveTo>
                <a:lnTo>
                  <a:pt x="0" y="5715000"/>
                </a:lnTo>
                <a:lnTo>
                  <a:pt x="4886325" y="5715000"/>
                </a:lnTo>
                <a:lnTo>
                  <a:pt x="4886325" y="0"/>
                </a:lnTo>
                <a:close/>
              </a:path>
            </a:pathLst>
          </a:custGeom>
          <a:solidFill>
            <a:srgbClr val="17AFE3">
              <a:alpha val="65881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14005182" y="0"/>
            <a:ext cx="4283075" cy="10287000"/>
          </a:xfrm>
          <a:custGeom>
            <a:avLst/>
            <a:gdLst/>
            <a:ahLst/>
            <a:cxnLst/>
            <a:rect l="l" t="t" r="r" b="b"/>
            <a:pathLst>
              <a:path w="4283075" h="10287000">
                <a:moveTo>
                  <a:pt x="4282817" y="0"/>
                </a:moveTo>
                <a:lnTo>
                  <a:pt x="0" y="0"/>
                </a:lnTo>
                <a:lnTo>
                  <a:pt x="3706743" y="10286993"/>
                </a:lnTo>
                <a:lnTo>
                  <a:pt x="4282817" y="10286993"/>
                </a:lnTo>
                <a:lnTo>
                  <a:pt x="4282817" y="0"/>
                </a:lnTo>
                <a:close/>
              </a:path>
            </a:pathLst>
          </a:custGeom>
          <a:solidFill>
            <a:srgbClr val="17AFE3">
              <a:alpha val="49803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g object 22"/>
          <p:cNvSpPr/>
          <p:nvPr/>
        </p:nvSpPr>
        <p:spPr>
          <a:xfrm>
            <a:off x="16344900" y="0"/>
            <a:ext cx="1943100" cy="10287000"/>
          </a:xfrm>
          <a:custGeom>
            <a:avLst/>
            <a:gdLst/>
            <a:ahLst/>
            <a:cxnLst/>
            <a:rect l="l" t="t" r="r" b="b"/>
            <a:pathLst>
              <a:path w="1943100" h="10287000">
                <a:moveTo>
                  <a:pt x="1943099" y="0"/>
                </a:moveTo>
                <a:lnTo>
                  <a:pt x="1534389" y="0"/>
                </a:lnTo>
                <a:lnTo>
                  <a:pt x="0" y="10286993"/>
                </a:lnTo>
                <a:lnTo>
                  <a:pt x="1943099" y="10286993"/>
                </a:lnTo>
                <a:lnTo>
                  <a:pt x="1943099" y="0"/>
                </a:lnTo>
                <a:close/>
              </a:path>
            </a:pathLst>
          </a:custGeom>
          <a:solidFill>
            <a:srgbClr val="2D83C3">
              <a:alpha val="69802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bg object 23"/>
          <p:cNvSpPr/>
          <p:nvPr/>
        </p:nvSpPr>
        <p:spPr>
          <a:xfrm>
            <a:off x="16413108" y="0"/>
            <a:ext cx="1865630" cy="10287000"/>
          </a:xfrm>
          <a:custGeom>
            <a:avLst/>
            <a:gdLst/>
            <a:ahLst/>
            <a:cxnLst/>
            <a:rect l="l" t="t" r="r" b="b"/>
            <a:pathLst>
              <a:path w="1865630" h="10287000">
                <a:moveTo>
                  <a:pt x="1865366" y="0"/>
                </a:moveTo>
                <a:lnTo>
                  <a:pt x="0" y="0"/>
                </a:lnTo>
                <a:lnTo>
                  <a:pt x="1655689" y="10286993"/>
                </a:lnTo>
                <a:lnTo>
                  <a:pt x="1865366" y="10286993"/>
                </a:lnTo>
                <a:lnTo>
                  <a:pt x="1865366" y="0"/>
                </a:lnTo>
                <a:close/>
              </a:path>
            </a:pathLst>
          </a:custGeom>
          <a:solidFill>
            <a:srgbClr val="226192">
              <a:alpha val="799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bg object 24"/>
          <p:cNvSpPr/>
          <p:nvPr/>
        </p:nvSpPr>
        <p:spPr>
          <a:xfrm>
            <a:off x="15554325" y="5381625"/>
            <a:ext cx="2733675" cy="4905375"/>
          </a:xfrm>
          <a:custGeom>
            <a:avLst/>
            <a:gdLst/>
            <a:ahLst/>
            <a:cxnLst/>
            <a:rect l="l" t="t" r="r" b="b"/>
            <a:pathLst>
              <a:path w="2733675" h="4905375">
                <a:moveTo>
                  <a:pt x="2733675" y="0"/>
                </a:moveTo>
                <a:lnTo>
                  <a:pt x="0" y="4905375"/>
                </a:lnTo>
                <a:lnTo>
                  <a:pt x="2733675" y="4905375"/>
                </a:lnTo>
                <a:lnTo>
                  <a:pt x="2733675" y="0"/>
                </a:lnTo>
                <a:close/>
              </a:path>
            </a:pathLst>
          </a:custGeom>
          <a:solidFill>
            <a:srgbClr val="17AFE3">
              <a:alpha val="65881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869179" y="25399"/>
            <a:ext cx="6088380" cy="167893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400" b="0" i="0">
                <a:solidFill>
                  <a:srgbClr val="5FCAEE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728851" y="2761996"/>
            <a:ext cx="12802869" cy="45224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950" b="0" i="0">
                <a:solidFill>
                  <a:srgbClr val="1F487C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11/17/2024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6.png"/><Relationship Id="rId2" Type="http://schemas.openxmlformats.org/officeDocument/2006/relationships/audi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5.xml"/><Relationship Id="rId4" Type="http://schemas.openxmlformats.org/officeDocument/2006/relationships/video" Target="../media/media2.mp4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295400" cy="10287000"/>
          </a:xfrm>
          <a:custGeom>
            <a:avLst/>
            <a:gdLst/>
            <a:ahLst/>
            <a:cxnLst/>
            <a:rect l="l" t="t" r="r" b="b"/>
            <a:pathLst>
              <a:path w="1295400" h="10287000">
                <a:moveTo>
                  <a:pt x="1295400" y="0"/>
                </a:moveTo>
                <a:lnTo>
                  <a:pt x="323850" y="0"/>
                </a:lnTo>
                <a:lnTo>
                  <a:pt x="0" y="3175"/>
                </a:lnTo>
                <a:lnTo>
                  <a:pt x="0" y="6019800"/>
                </a:lnTo>
                <a:lnTo>
                  <a:pt x="0" y="8534400"/>
                </a:lnTo>
                <a:lnTo>
                  <a:pt x="0" y="10287000"/>
                </a:lnTo>
                <a:lnTo>
                  <a:pt x="676275" y="10287000"/>
                </a:lnTo>
                <a:lnTo>
                  <a:pt x="195135" y="7251141"/>
                </a:lnTo>
                <a:lnTo>
                  <a:pt x="1295400" y="15875"/>
                </a:lnTo>
                <a:lnTo>
                  <a:pt x="1295400" y="0"/>
                </a:lnTo>
                <a:close/>
              </a:path>
            </a:pathLst>
          </a:custGeom>
          <a:solidFill>
            <a:srgbClr val="5FCAEE">
              <a:alpha val="69802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11136728" y="-4762"/>
            <a:ext cx="7156450" cy="10296525"/>
            <a:chOff x="11136728" y="-4762"/>
            <a:chExt cx="7156450" cy="10296525"/>
          </a:xfrm>
        </p:grpSpPr>
        <p:sp>
          <p:nvSpPr>
            <p:cNvPr id="4" name="object 4"/>
            <p:cNvSpPr/>
            <p:nvPr/>
          </p:nvSpPr>
          <p:spPr>
            <a:xfrm>
              <a:off x="14050647" y="0"/>
              <a:ext cx="1840864" cy="10287000"/>
            </a:xfrm>
            <a:custGeom>
              <a:avLst/>
              <a:gdLst/>
              <a:ahLst/>
              <a:cxnLst/>
              <a:rect l="l" t="t" r="r" b="b"/>
              <a:pathLst>
                <a:path w="1840865" h="10287000">
                  <a:moveTo>
                    <a:pt x="0" y="0"/>
                  </a:moveTo>
                  <a:lnTo>
                    <a:pt x="1840599" y="10286996"/>
                  </a:lnTo>
                </a:path>
              </a:pathLst>
            </a:custGeom>
            <a:ln w="9525">
              <a:solidFill>
                <a:srgbClr val="5FCAE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1141491" y="5516585"/>
              <a:ext cx="7146925" cy="4770755"/>
            </a:xfrm>
            <a:custGeom>
              <a:avLst/>
              <a:gdLst/>
              <a:ahLst/>
              <a:cxnLst/>
              <a:rect l="l" t="t" r="r" b="b"/>
              <a:pathLst>
                <a:path w="7146925" h="4770755">
                  <a:moveTo>
                    <a:pt x="7146508" y="0"/>
                  </a:moveTo>
                  <a:lnTo>
                    <a:pt x="0" y="4770414"/>
                  </a:lnTo>
                </a:path>
              </a:pathLst>
            </a:custGeom>
            <a:ln w="9525">
              <a:solidFill>
                <a:srgbClr val="5FCAE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3773151" y="0"/>
              <a:ext cx="4514850" cy="10287000"/>
            </a:xfrm>
            <a:custGeom>
              <a:avLst/>
              <a:gdLst/>
              <a:ahLst/>
              <a:cxnLst/>
              <a:rect l="l" t="t" r="r" b="b"/>
              <a:pathLst>
                <a:path w="4514850" h="10287000">
                  <a:moveTo>
                    <a:pt x="4514848" y="0"/>
                  </a:moveTo>
                  <a:lnTo>
                    <a:pt x="3068017" y="0"/>
                  </a:lnTo>
                  <a:lnTo>
                    <a:pt x="0" y="10286993"/>
                  </a:lnTo>
                  <a:lnTo>
                    <a:pt x="4514848" y="10286993"/>
                  </a:lnTo>
                  <a:lnTo>
                    <a:pt x="4514848" y="0"/>
                  </a:lnTo>
                  <a:close/>
                </a:path>
              </a:pathLst>
            </a:custGeom>
            <a:solidFill>
              <a:srgbClr val="5FCAEE">
                <a:alpha val="3568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4403479" y="0"/>
              <a:ext cx="3884929" cy="10287000"/>
            </a:xfrm>
            <a:custGeom>
              <a:avLst/>
              <a:gdLst/>
              <a:ahLst/>
              <a:cxnLst/>
              <a:rect l="l" t="t" r="r" b="b"/>
              <a:pathLst>
                <a:path w="3884930" h="10287000">
                  <a:moveTo>
                    <a:pt x="3884520" y="0"/>
                  </a:moveTo>
                  <a:lnTo>
                    <a:pt x="0" y="0"/>
                  </a:lnTo>
                  <a:lnTo>
                    <a:pt x="1814165" y="10286993"/>
                  </a:lnTo>
                  <a:lnTo>
                    <a:pt x="3884520" y="10286993"/>
                  </a:lnTo>
                  <a:lnTo>
                    <a:pt x="3884520" y="0"/>
                  </a:lnTo>
                  <a:close/>
                </a:path>
              </a:pathLst>
            </a:custGeom>
            <a:solidFill>
              <a:srgbClr val="5FCAEE">
                <a:alpha val="19607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3401675" y="4572000"/>
              <a:ext cx="4886325" cy="5715000"/>
            </a:xfrm>
            <a:custGeom>
              <a:avLst/>
              <a:gdLst/>
              <a:ahLst/>
              <a:cxnLst/>
              <a:rect l="l" t="t" r="r" b="b"/>
              <a:pathLst>
                <a:path w="4886325" h="5715000">
                  <a:moveTo>
                    <a:pt x="4886325" y="0"/>
                  </a:moveTo>
                  <a:lnTo>
                    <a:pt x="0" y="5715000"/>
                  </a:lnTo>
                  <a:lnTo>
                    <a:pt x="4886325" y="5715000"/>
                  </a:lnTo>
                  <a:lnTo>
                    <a:pt x="4886325" y="0"/>
                  </a:lnTo>
                  <a:close/>
                </a:path>
              </a:pathLst>
            </a:custGeom>
            <a:solidFill>
              <a:srgbClr val="17AFE3">
                <a:alpha val="65881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14005182" y="0"/>
              <a:ext cx="4283075" cy="10287000"/>
            </a:xfrm>
            <a:custGeom>
              <a:avLst/>
              <a:gdLst/>
              <a:ahLst/>
              <a:cxnLst/>
              <a:rect l="l" t="t" r="r" b="b"/>
              <a:pathLst>
                <a:path w="4283075" h="10287000">
                  <a:moveTo>
                    <a:pt x="4282817" y="0"/>
                  </a:moveTo>
                  <a:lnTo>
                    <a:pt x="0" y="0"/>
                  </a:lnTo>
                  <a:lnTo>
                    <a:pt x="3706743" y="10286993"/>
                  </a:lnTo>
                  <a:lnTo>
                    <a:pt x="4282817" y="10286993"/>
                  </a:lnTo>
                  <a:lnTo>
                    <a:pt x="4282817" y="0"/>
                  </a:lnTo>
                  <a:close/>
                </a:path>
              </a:pathLst>
            </a:custGeom>
            <a:solidFill>
              <a:srgbClr val="17AFE3">
                <a:alpha val="49803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6344900" y="0"/>
              <a:ext cx="1943100" cy="10287000"/>
            </a:xfrm>
            <a:custGeom>
              <a:avLst/>
              <a:gdLst/>
              <a:ahLst/>
              <a:cxnLst/>
              <a:rect l="l" t="t" r="r" b="b"/>
              <a:pathLst>
                <a:path w="1943100" h="10287000">
                  <a:moveTo>
                    <a:pt x="1943099" y="0"/>
                  </a:moveTo>
                  <a:lnTo>
                    <a:pt x="1534389" y="0"/>
                  </a:lnTo>
                  <a:lnTo>
                    <a:pt x="0" y="10286993"/>
                  </a:lnTo>
                  <a:lnTo>
                    <a:pt x="1943099" y="10286993"/>
                  </a:lnTo>
                  <a:lnTo>
                    <a:pt x="1943099" y="0"/>
                  </a:lnTo>
                  <a:close/>
                </a:path>
              </a:pathLst>
            </a:custGeom>
            <a:solidFill>
              <a:srgbClr val="2D83C3">
                <a:alpha val="69802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16413108" y="0"/>
              <a:ext cx="1865630" cy="10287000"/>
            </a:xfrm>
            <a:custGeom>
              <a:avLst/>
              <a:gdLst/>
              <a:ahLst/>
              <a:cxnLst/>
              <a:rect l="l" t="t" r="r" b="b"/>
              <a:pathLst>
                <a:path w="1865630" h="10287000">
                  <a:moveTo>
                    <a:pt x="1865366" y="0"/>
                  </a:moveTo>
                  <a:lnTo>
                    <a:pt x="0" y="0"/>
                  </a:lnTo>
                  <a:lnTo>
                    <a:pt x="1655689" y="10286993"/>
                  </a:lnTo>
                  <a:lnTo>
                    <a:pt x="1865366" y="10286993"/>
                  </a:lnTo>
                  <a:lnTo>
                    <a:pt x="1865366" y="0"/>
                  </a:lnTo>
                  <a:close/>
                </a:path>
              </a:pathLst>
            </a:custGeom>
            <a:solidFill>
              <a:srgbClr val="226192">
                <a:alpha val="79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15554325" y="5381625"/>
              <a:ext cx="2733675" cy="4905375"/>
            </a:xfrm>
            <a:custGeom>
              <a:avLst/>
              <a:gdLst/>
              <a:ahLst/>
              <a:cxnLst/>
              <a:rect l="l" t="t" r="r" b="b"/>
              <a:pathLst>
                <a:path w="2733675" h="4905375">
                  <a:moveTo>
                    <a:pt x="2733675" y="0"/>
                  </a:moveTo>
                  <a:lnTo>
                    <a:pt x="0" y="4905375"/>
                  </a:lnTo>
                  <a:lnTo>
                    <a:pt x="2733675" y="4905375"/>
                  </a:lnTo>
                  <a:lnTo>
                    <a:pt x="2733675" y="0"/>
                  </a:lnTo>
                  <a:close/>
                </a:path>
              </a:pathLst>
            </a:custGeom>
            <a:solidFill>
              <a:srgbClr val="17AFE3">
                <a:alpha val="65881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" name="object 13"/>
          <p:cNvSpPr txBox="1"/>
          <p:nvPr/>
        </p:nvSpPr>
        <p:spPr>
          <a:xfrm>
            <a:off x="1995551" y="3776598"/>
            <a:ext cx="13544550" cy="2743200"/>
          </a:xfrm>
          <a:prstGeom prst="rect">
            <a:avLst/>
          </a:prstGeom>
          <a:ln w="9525">
            <a:solidFill>
              <a:srgbClr val="DCE6F1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ts val="6095"/>
              </a:lnSpc>
            </a:pPr>
            <a:r>
              <a:rPr sz="7200" b="1" dirty="0">
                <a:solidFill>
                  <a:srgbClr val="4F81BC"/>
                </a:solidFill>
                <a:latin typeface="Calibri"/>
                <a:cs typeface="Calibri"/>
              </a:rPr>
              <a:t>WANDER</a:t>
            </a:r>
            <a:r>
              <a:rPr sz="7200" b="1" spc="-160" dirty="0">
                <a:solidFill>
                  <a:srgbClr val="4F81BC"/>
                </a:solidFill>
                <a:latin typeface="Calibri"/>
                <a:cs typeface="Calibri"/>
              </a:rPr>
              <a:t> </a:t>
            </a:r>
            <a:r>
              <a:rPr sz="7200" b="1" dirty="0">
                <a:solidFill>
                  <a:srgbClr val="4F81BC"/>
                </a:solidFill>
                <a:latin typeface="Calibri"/>
                <a:cs typeface="Calibri"/>
              </a:rPr>
              <a:t>LUST</a:t>
            </a:r>
            <a:r>
              <a:rPr sz="7200" b="1" spc="-195" dirty="0">
                <a:solidFill>
                  <a:srgbClr val="4F81BC"/>
                </a:solidFill>
                <a:latin typeface="Calibri"/>
                <a:cs typeface="Calibri"/>
              </a:rPr>
              <a:t> </a:t>
            </a:r>
            <a:r>
              <a:rPr sz="7200" b="1" dirty="0">
                <a:solidFill>
                  <a:srgbClr val="4F81BC"/>
                </a:solidFill>
                <a:latin typeface="Calibri"/>
                <a:cs typeface="Calibri"/>
              </a:rPr>
              <a:t>:</a:t>
            </a:r>
            <a:r>
              <a:rPr sz="7200" b="1" spc="-130" dirty="0">
                <a:solidFill>
                  <a:srgbClr val="4F81BC"/>
                </a:solidFill>
                <a:latin typeface="Calibri"/>
                <a:cs typeface="Calibri"/>
              </a:rPr>
              <a:t> </a:t>
            </a:r>
            <a:r>
              <a:rPr sz="7200" b="1" dirty="0">
                <a:solidFill>
                  <a:srgbClr val="4F81BC"/>
                </a:solidFill>
                <a:latin typeface="Calibri"/>
                <a:cs typeface="Calibri"/>
              </a:rPr>
              <a:t>A</a:t>
            </a:r>
            <a:r>
              <a:rPr sz="7200" b="1" spc="-245" dirty="0">
                <a:solidFill>
                  <a:srgbClr val="4F81BC"/>
                </a:solidFill>
                <a:latin typeface="Calibri"/>
                <a:cs typeface="Calibri"/>
              </a:rPr>
              <a:t> </a:t>
            </a:r>
            <a:r>
              <a:rPr sz="7200" b="1" spc="-10" dirty="0">
                <a:solidFill>
                  <a:srgbClr val="4F81BC"/>
                </a:solidFill>
                <a:latin typeface="Calibri"/>
                <a:cs typeface="Calibri"/>
              </a:rPr>
              <a:t>PERSONALISED</a:t>
            </a:r>
            <a:endParaRPr sz="7200">
              <a:latin typeface="Calibri"/>
              <a:cs typeface="Calibri"/>
            </a:endParaRPr>
          </a:p>
          <a:p>
            <a:pPr marL="177800" marR="177165" algn="ctr">
              <a:lnSpc>
                <a:spcPts val="7059"/>
              </a:lnSpc>
              <a:spcBef>
                <a:spcPts val="795"/>
              </a:spcBef>
            </a:pPr>
            <a:r>
              <a:rPr sz="7200" b="1" spc="-10" dirty="0">
                <a:solidFill>
                  <a:srgbClr val="4F81BC"/>
                </a:solidFill>
                <a:latin typeface="Calibri"/>
                <a:cs typeface="Calibri"/>
              </a:rPr>
              <a:t>TRAVEL</a:t>
            </a:r>
            <a:r>
              <a:rPr sz="7200" b="1" spc="-175" dirty="0">
                <a:solidFill>
                  <a:srgbClr val="4F81BC"/>
                </a:solidFill>
                <a:latin typeface="Calibri"/>
                <a:cs typeface="Calibri"/>
              </a:rPr>
              <a:t> </a:t>
            </a:r>
            <a:r>
              <a:rPr sz="7200" b="1" dirty="0">
                <a:solidFill>
                  <a:srgbClr val="4F81BC"/>
                </a:solidFill>
                <a:latin typeface="Calibri"/>
                <a:cs typeface="Calibri"/>
              </a:rPr>
              <a:t>PLANNING</a:t>
            </a:r>
            <a:r>
              <a:rPr sz="7200" b="1" spc="-195" dirty="0">
                <a:solidFill>
                  <a:srgbClr val="4F81BC"/>
                </a:solidFill>
                <a:latin typeface="Calibri"/>
                <a:cs typeface="Calibri"/>
              </a:rPr>
              <a:t> </a:t>
            </a:r>
            <a:r>
              <a:rPr sz="7200" b="1" dirty="0">
                <a:solidFill>
                  <a:srgbClr val="4F81BC"/>
                </a:solidFill>
                <a:latin typeface="Calibri"/>
                <a:cs typeface="Calibri"/>
              </a:rPr>
              <a:t>AND</a:t>
            </a:r>
            <a:r>
              <a:rPr sz="7200" b="1" spc="-210" dirty="0">
                <a:solidFill>
                  <a:srgbClr val="4F81BC"/>
                </a:solidFill>
                <a:latin typeface="Calibri"/>
                <a:cs typeface="Calibri"/>
              </a:rPr>
              <a:t> </a:t>
            </a:r>
            <a:r>
              <a:rPr sz="7200" b="1" spc="-10" dirty="0">
                <a:solidFill>
                  <a:srgbClr val="4F81BC"/>
                </a:solidFill>
                <a:latin typeface="Calibri"/>
                <a:cs typeface="Calibri"/>
              </a:rPr>
              <a:t>TRACKING </a:t>
            </a:r>
            <a:r>
              <a:rPr sz="7200" b="1" spc="-25" dirty="0">
                <a:solidFill>
                  <a:srgbClr val="4F81BC"/>
                </a:solidFill>
                <a:latin typeface="Calibri"/>
                <a:cs typeface="Calibri"/>
              </a:rPr>
              <a:t>APP</a:t>
            </a:r>
            <a:endParaRPr sz="72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6019800"/>
            <a:ext cx="676275" cy="4267200"/>
          </a:xfrm>
          <a:custGeom>
            <a:avLst/>
            <a:gdLst/>
            <a:ahLst/>
            <a:cxnLst/>
            <a:rect l="l" t="t" r="r" b="b"/>
            <a:pathLst>
              <a:path w="676275" h="4267200">
                <a:moveTo>
                  <a:pt x="0" y="0"/>
                </a:moveTo>
                <a:lnTo>
                  <a:pt x="0" y="4267200"/>
                </a:lnTo>
                <a:lnTo>
                  <a:pt x="676275" y="4267200"/>
                </a:lnTo>
                <a:lnTo>
                  <a:pt x="0" y="0"/>
                </a:lnTo>
                <a:close/>
              </a:path>
            </a:pathLst>
          </a:custGeom>
          <a:solidFill>
            <a:srgbClr val="5FCAEE">
              <a:alpha val="69802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427480" y="-115887"/>
            <a:ext cx="9844405" cy="9960610"/>
          </a:xfrm>
          <a:prstGeom prst="rect">
            <a:avLst/>
          </a:prstGeom>
        </p:spPr>
        <p:txBody>
          <a:bodyPr vert="horz" wrap="square" lIns="0" tIns="171450" rIns="0" bIns="0" rtlCol="0">
            <a:spAutoFit/>
          </a:bodyPr>
          <a:lstStyle/>
          <a:p>
            <a:pPr marR="9083675" algn="ctr">
              <a:lnSpc>
                <a:spcPct val="100000"/>
              </a:lnSpc>
              <a:spcBef>
                <a:spcPts val="1350"/>
              </a:spcBef>
            </a:pPr>
            <a:r>
              <a:rPr sz="2400" spc="-10" dirty="0">
                <a:latin typeface="Trebuchet MS"/>
                <a:cs typeface="Trebuchet MS"/>
              </a:rPr>
              <a:t>Card(</a:t>
            </a:r>
            <a:endParaRPr sz="2400">
              <a:latin typeface="Trebuchet MS"/>
              <a:cs typeface="Trebuchet MS"/>
            </a:endParaRPr>
          </a:p>
          <a:p>
            <a:pPr marR="5495925" algn="ctr">
              <a:lnSpc>
                <a:spcPct val="100000"/>
              </a:lnSpc>
              <a:spcBef>
                <a:spcPts val="1250"/>
              </a:spcBef>
            </a:pPr>
            <a:r>
              <a:rPr sz="2400" spc="-55" dirty="0">
                <a:latin typeface="Trebuchet MS"/>
                <a:cs typeface="Trebuchet MS"/>
              </a:rPr>
              <a:t>Modifier</a:t>
            </a:r>
            <a:r>
              <a:rPr sz="2400" spc="-220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165" dirty="0">
                <a:latin typeface="Trebuchet MS"/>
                <a:cs typeface="Trebuchet MS"/>
              </a:rPr>
              <a:t> </a:t>
            </a:r>
            <a:r>
              <a:rPr sz="2400" spc="-10" dirty="0">
                <a:latin typeface="Trebuchet MS"/>
                <a:cs typeface="Trebuchet MS"/>
              </a:rPr>
              <a:t>Modifier</a:t>
            </a:r>
            <a:endParaRPr sz="2400">
              <a:latin typeface="Trebuchet MS"/>
              <a:cs typeface="Trebuchet MS"/>
            </a:endParaRPr>
          </a:p>
          <a:p>
            <a:pPr marR="5560060" algn="ctr">
              <a:lnSpc>
                <a:spcPct val="100000"/>
              </a:lnSpc>
              <a:spcBef>
                <a:spcPts val="1245"/>
              </a:spcBef>
            </a:pPr>
            <a:r>
              <a:rPr sz="2400" spc="-30" dirty="0">
                <a:latin typeface="Trebuchet MS"/>
                <a:cs typeface="Trebuchet MS"/>
              </a:rPr>
              <a:t>.fillMaxWidth()</a:t>
            </a:r>
            <a:endParaRPr sz="2400">
              <a:latin typeface="Trebuchet MS"/>
              <a:cs typeface="Trebuchet MS"/>
            </a:endParaRPr>
          </a:p>
          <a:p>
            <a:pPr marR="5464175" algn="ctr">
              <a:lnSpc>
                <a:spcPct val="100000"/>
              </a:lnSpc>
              <a:spcBef>
                <a:spcPts val="1250"/>
              </a:spcBef>
            </a:pPr>
            <a:r>
              <a:rPr sz="2400" spc="-20" dirty="0">
                <a:latin typeface="Trebuchet MS"/>
                <a:cs typeface="Trebuchet MS"/>
              </a:rPr>
              <a:t>.height(250.dp)</a:t>
            </a:r>
            <a:endParaRPr sz="2400">
              <a:latin typeface="Trebuchet MS"/>
              <a:cs typeface="Trebuchet MS"/>
            </a:endParaRPr>
          </a:p>
          <a:p>
            <a:pPr marL="1189355" marR="5875020">
              <a:lnSpc>
                <a:spcPts val="4130"/>
              </a:lnSpc>
              <a:spcBef>
                <a:spcPts val="270"/>
              </a:spcBef>
            </a:pPr>
            <a:r>
              <a:rPr sz="2400" spc="-65" dirty="0">
                <a:latin typeface="Trebuchet MS"/>
                <a:cs typeface="Trebuchet MS"/>
              </a:rPr>
              <a:t>.clickable</a:t>
            </a:r>
            <a:r>
              <a:rPr sz="2400" spc="-145" dirty="0">
                <a:latin typeface="Trebuchet MS"/>
                <a:cs typeface="Trebuchet MS"/>
              </a:rPr>
              <a:t> </a:t>
            </a:r>
            <a:r>
              <a:rPr sz="2400" spc="-50" dirty="0">
                <a:latin typeface="Trebuchet MS"/>
                <a:cs typeface="Trebuchet MS"/>
              </a:rPr>
              <a:t>{ </a:t>
            </a:r>
            <a:r>
              <a:rPr sz="2400" spc="-85" dirty="0">
                <a:latin typeface="Trebuchet MS"/>
                <a:cs typeface="Trebuchet MS"/>
              </a:rPr>
              <a:t>Context.startActivity(</a:t>
            </a:r>
            <a:endParaRPr sz="2400">
              <a:latin typeface="Trebuchet MS"/>
              <a:cs typeface="Trebuchet MS"/>
            </a:endParaRPr>
          </a:p>
          <a:p>
            <a:pPr marL="1437005">
              <a:lnSpc>
                <a:spcPct val="100000"/>
              </a:lnSpc>
              <a:spcBef>
                <a:spcPts val="900"/>
              </a:spcBef>
            </a:pPr>
            <a:r>
              <a:rPr sz="2400" spc="-100" dirty="0">
                <a:latin typeface="Trebuchet MS"/>
                <a:cs typeface="Trebuchet MS"/>
              </a:rPr>
              <a:t>Intent(context,</a:t>
            </a:r>
            <a:r>
              <a:rPr sz="2400" spc="-135" dirty="0">
                <a:latin typeface="Trebuchet MS"/>
                <a:cs typeface="Trebuchet MS"/>
              </a:rPr>
              <a:t> </a:t>
            </a:r>
            <a:r>
              <a:rPr sz="2400" spc="-30" dirty="0">
                <a:latin typeface="Trebuchet MS"/>
                <a:cs typeface="Trebuchet MS"/>
              </a:rPr>
              <a:t>ParisActivity::class.java)</a:t>
            </a:r>
            <a:endParaRPr sz="2400">
              <a:latin typeface="Trebuchet MS"/>
              <a:cs typeface="Trebuchet MS"/>
            </a:endParaRPr>
          </a:p>
          <a:p>
            <a:pPr marL="1189355">
              <a:lnSpc>
                <a:spcPct val="100000"/>
              </a:lnSpc>
              <a:spcBef>
                <a:spcPts val="1250"/>
              </a:spcBef>
              <a:tabLst>
                <a:tab pos="1588770" algn="l"/>
              </a:tabLst>
            </a:pPr>
            <a:r>
              <a:rPr sz="2400" spc="-50" dirty="0">
                <a:latin typeface="Trebuchet MS"/>
                <a:cs typeface="Trebuchet MS"/>
              </a:rPr>
              <a:t>)</a:t>
            </a:r>
            <a:r>
              <a:rPr sz="2400" dirty="0">
                <a:latin typeface="Trebuchet MS"/>
                <a:cs typeface="Trebuchet MS"/>
              </a:rPr>
              <a:t>	</a:t>
            </a:r>
            <a:r>
              <a:rPr sz="2400" spc="-25" dirty="0">
                <a:latin typeface="Trebuchet MS"/>
                <a:cs typeface="Trebuchet MS"/>
              </a:rPr>
              <a:t>},</a:t>
            </a:r>
            <a:endParaRPr sz="2400">
              <a:latin typeface="Trebuchet MS"/>
              <a:cs typeface="Trebuchet MS"/>
            </a:endParaRPr>
          </a:p>
          <a:p>
            <a:pPr marL="941705">
              <a:lnSpc>
                <a:spcPct val="100000"/>
              </a:lnSpc>
              <a:spcBef>
                <a:spcPts val="1250"/>
              </a:spcBef>
            </a:pPr>
            <a:r>
              <a:rPr sz="2400" spc="-60" dirty="0">
                <a:latin typeface="Trebuchet MS"/>
                <a:cs typeface="Trebuchet MS"/>
              </a:rPr>
              <a:t>Elevation</a:t>
            </a:r>
            <a:r>
              <a:rPr sz="2400" spc="-215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170" dirty="0">
                <a:latin typeface="Trebuchet MS"/>
                <a:cs typeface="Trebuchet MS"/>
              </a:rPr>
              <a:t> </a:t>
            </a:r>
            <a:r>
              <a:rPr sz="2400" spc="-20" dirty="0">
                <a:latin typeface="Trebuchet MS"/>
                <a:cs typeface="Trebuchet MS"/>
              </a:rPr>
              <a:t>8.dp</a:t>
            </a:r>
            <a:endParaRPr sz="2400">
              <a:latin typeface="Trebuchet MS"/>
              <a:cs typeface="Trebuchet MS"/>
            </a:endParaRPr>
          </a:p>
          <a:p>
            <a:pPr marL="694055">
              <a:lnSpc>
                <a:spcPct val="100000"/>
              </a:lnSpc>
              <a:spcBef>
                <a:spcPts val="1250"/>
              </a:spcBef>
            </a:pPr>
            <a:r>
              <a:rPr sz="2400" dirty="0">
                <a:latin typeface="Trebuchet MS"/>
                <a:cs typeface="Trebuchet MS"/>
              </a:rPr>
              <a:t>)</a:t>
            </a:r>
            <a:r>
              <a:rPr sz="2400" spc="30" dirty="0">
                <a:latin typeface="Trebuchet MS"/>
                <a:cs typeface="Trebuchet MS"/>
              </a:rPr>
              <a:t> </a:t>
            </a:r>
            <a:r>
              <a:rPr sz="2400" spc="-50" dirty="0">
                <a:latin typeface="Trebuchet MS"/>
                <a:cs typeface="Trebuchet MS"/>
              </a:rPr>
              <a:t>{</a:t>
            </a:r>
            <a:endParaRPr sz="2400">
              <a:latin typeface="Trebuchet MS"/>
              <a:cs typeface="Trebuchet MS"/>
            </a:endParaRPr>
          </a:p>
          <a:p>
            <a:pPr marL="941705">
              <a:lnSpc>
                <a:spcPct val="100000"/>
              </a:lnSpc>
              <a:spcBef>
                <a:spcPts val="1175"/>
              </a:spcBef>
            </a:pPr>
            <a:r>
              <a:rPr sz="2400" spc="-10" dirty="0">
                <a:latin typeface="Trebuchet MS"/>
                <a:cs typeface="Trebuchet MS"/>
              </a:rPr>
              <a:t>Column(</a:t>
            </a:r>
            <a:endParaRPr sz="2400">
              <a:latin typeface="Trebuchet MS"/>
              <a:cs typeface="Trebuchet MS"/>
            </a:endParaRPr>
          </a:p>
          <a:p>
            <a:pPr marL="1189355">
              <a:lnSpc>
                <a:spcPct val="100000"/>
              </a:lnSpc>
              <a:spcBef>
                <a:spcPts val="1245"/>
              </a:spcBef>
            </a:pPr>
            <a:r>
              <a:rPr sz="2400" spc="-65" dirty="0">
                <a:latin typeface="Trebuchet MS"/>
                <a:cs typeface="Trebuchet MS"/>
              </a:rPr>
              <a:t>horizontalAlignment</a:t>
            </a:r>
            <a:r>
              <a:rPr sz="2400" spc="-145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165" dirty="0">
                <a:latin typeface="Trebuchet MS"/>
                <a:cs typeface="Trebuchet MS"/>
              </a:rPr>
              <a:t> </a:t>
            </a:r>
            <a:r>
              <a:rPr sz="2400" spc="-25" dirty="0">
                <a:latin typeface="Trebuchet MS"/>
                <a:cs typeface="Trebuchet MS"/>
              </a:rPr>
              <a:t>Alignment.CenterHorizontally</a:t>
            </a:r>
            <a:endParaRPr sz="2400">
              <a:latin typeface="Trebuchet MS"/>
              <a:cs typeface="Trebuchet MS"/>
            </a:endParaRPr>
          </a:p>
          <a:p>
            <a:pPr marL="941705">
              <a:lnSpc>
                <a:spcPct val="100000"/>
              </a:lnSpc>
              <a:spcBef>
                <a:spcPts val="1250"/>
              </a:spcBef>
            </a:pPr>
            <a:r>
              <a:rPr sz="2400" spc="-195" dirty="0">
                <a:latin typeface="Trebuchet MS"/>
                <a:cs typeface="Trebuchet MS"/>
              </a:rPr>
              <a:t>)</a:t>
            </a:r>
            <a:r>
              <a:rPr sz="2400" spc="-220" dirty="0">
                <a:latin typeface="Trebuchet MS"/>
                <a:cs typeface="Trebuchet MS"/>
              </a:rPr>
              <a:t> </a:t>
            </a:r>
            <a:r>
              <a:rPr sz="2400" spc="-50" dirty="0">
                <a:latin typeface="Trebuchet MS"/>
                <a:cs typeface="Trebuchet MS"/>
              </a:rPr>
              <a:t>{</a:t>
            </a:r>
            <a:endParaRPr sz="2400">
              <a:latin typeface="Trebuchet MS"/>
              <a:cs typeface="Trebuchet MS"/>
            </a:endParaRPr>
          </a:p>
          <a:p>
            <a:pPr marL="1189355">
              <a:lnSpc>
                <a:spcPct val="100000"/>
              </a:lnSpc>
              <a:spcBef>
                <a:spcPts val="1250"/>
              </a:spcBef>
            </a:pPr>
            <a:r>
              <a:rPr sz="2400" spc="-10" dirty="0">
                <a:latin typeface="Trebuchet MS"/>
                <a:cs typeface="Trebuchet MS"/>
              </a:rPr>
              <a:t>Image(</a:t>
            </a:r>
            <a:endParaRPr sz="2400">
              <a:latin typeface="Trebuchet MS"/>
              <a:cs typeface="Trebuchet MS"/>
            </a:endParaRPr>
          </a:p>
          <a:p>
            <a:pPr marL="1437005">
              <a:lnSpc>
                <a:spcPct val="100000"/>
              </a:lnSpc>
              <a:spcBef>
                <a:spcPts val="1250"/>
              </a:spcBef>
            </a:pPr>
            <a:r>
              <a:rPr sz="2400" spc="-50" dirty="0">
                <a:latin typeface="Trebuchet MS"/>
                <a:cs typeface="Trebuchet MS"/>
              </a:rPr>
              <a:t>painterResource(id</a:t>
            </a:r>
            <a:r>
              <a:rPr sz="2400" spc="-105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185" dirty="0">
                <a:latin typeface="Trebuchet MS"/>
                <a:cs typeface="Trebuchet MS"/>
              </a:rPr>
              <a:t> </a:t>
            </a:r>
            <a:r>
              <a:rPr sz="2400" spc="-90" dirty="0">
                <a:latin typeface="Trebuchet MS"/>
                <a:cs typeface="Trebuchet MS"/>
              </a:rPr>
              <a:t>R.drawable.paris),</a:t>
            </a:r>
            <a:r>
              <a:rPr sz="2400" spc="-114" dirty="0">
                <a:latin typeface="Trebuchet MS"/>
                <a:cs typeface="Trebuchet MS"/>
              </a:rPr>
              <a:t> </a:t>
            </a:r>
            <a:r>
              <a:rPr sz="2400" spc="-40" dirty="0">
                <a:latin typeface="Trebuchet MS"/>
                <a:cs typeface="Trebuchet MS"/>
              </a:rPr>
              <a:t>contentDescription</a:t>
            </a:r>
            <a:r>
              <a:rPr sz="2400" spc="-95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295" dirty="0">
                <a:latin typeface="Trebuchet MS"/>
                <a:cs typeface="Trebuchet MS"/>
              </a:rPr>
              <a:t> </a:t>
            </a:r>
            <a:r>
              <a:rPr sz="2400" spc="-315" dirty="0">
                <a:latin typeface="Trebuchet MS"/>
                <a:cs typeface="Trebuchet MS"/>
              </a:rPr>
              <a:t>“”,</a:t>
            </a:r>
            <a:endParaRPr sz="2400">
              <a:latin typeface="Trebuchet MS"/>
              <a:cs typeface="Trebuchet MS"/>
            </a:endParaRPr>
          </a:p>
          <a:p>
            <a:pPr marL="1437005">
              <a:lnSpc>
                <a:spcPct val="100000"/>
              </a:lnSpc>
              <a:spcBef>
                <a:spcPts val="1245"/>
              </a:spcBef>
            </a:pPr>
            <a:r>
              <a:rPr sz="2400" spc="-65" dirty="0">
                <a:latin typeface="Trebuchet MS"/>
                <a:cs typeface="Trebuchet MS"/>
              </a:rPr>
              <a:t>modifier</a:t>
            </a:r>
            <a:r>
              <a:rPr sz="2400" spc="-254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204" dirty="0">
                <a:latin typeface="Trebuchet MS"/>
                <a:cs typeface="Trebuchet MS"/>
              </a:rPr>
              <a:t> </a:t>
            </a:r>
            <a:r>
              <a:rPr sz="2400" spc="-10" dirty="0">
                <a:latin typeface="Trebuchet MS"/>
                <a:cs typeface="Trebuchet MS"/>
              </a:rPr>
              <a:t>Modifier</a:t>
            </a:r>
            <a:endParaRPr sz="2400">
              <a:latin typeface="Trebuchet MS"/>
              <a:cs typeface="Trebuchet MS"/>
            </a:endParaRPr>
          </a:p>
          <a:p>
            <a:pPr marL="1685289">
              <a:lnSpc>
                <a:spcPct val="100000"/>
              </a:lnSpc>
              <a:spcBef>
                <a:spcPts val="1175"/>
              </a:spcBef>
            </a:pPr>
            <a:r>
              <a:rPr sz="2400" spc="-20" dirty="0">
                <a:latin typeface="Trebuchet MS"/>
                <a:cs typeface="Trebuchet MS"/>
              </a:rPr>
              <a:t>.height(150.dp)</a:t>
            </a:r>
            <a:endParaRPr sz="2400">
              <a:latin typeface="Trebuchet MS"/>
              <a:cs typeface="Trebuchet MS"/>
            </a:endParaRPr>
          </a:p>
          <a:p>
            <a:pPr marL="1685289">
              <a:lnSpc>
                <a:spcPct val="100000"/>
              </a:lnSpc>
              <a:spcBef>
                <a:spcPts val="1250"/>
              </a:spcBef>
            </a:pPr>
            <a:r>
              <a:rPr sz="2400" spc="-30" dirty="0">
                <a:latin typeface="Trebuchet MS"/>
                <a:cs typeface="Trebuchet MS"/>
              </a:rPr>
              <a:t>.scale(scaleX</a:t>
            </a:r>
            <a:r>
              <a:rPr sz="2400" spc="-185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165" dirty="0">
                <a:latin typeface="Trebuchet MS"/>
                <a:cs typeface="Trebuchet MS"/>
              </a:rPr>
              <a:t> </a:t>
            </a:r>
            <a:r>
              <a:rPr sz="2400" spc="-150" dirty="0">
                <a:latin typeface="Trebuchet MS"/>
                <a:cs typeface="Trebuchet MS"/>
              </a:rPr>
              <a:t>1.2F,</a:t>
            </a:r>
            <a:r>
              <a:rPr sz="2400" spc="-165" dirty="0">
                <a:latin typeface="Trebuchet MS"/>
                <a:cs typeface="Trebuchet MS"/>
              </a:rPr>
              <a:t> </a:t>
            </a:r>
            <a:r>
              <a:rPr sz="2400" spc="-10" dirty="0">
                <a:latin typeface="Trebuchet MS"/>
                <a:cs typeface="Trebuchet MS"/>
              </a:rPr>
              <a:t>scaleY</a:t>
            </a:r>
            <a:r>
              <a:rPr sz="2400" spc="-160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165" dirty="0">
                <a:latin typeface="Trebuchet MS"/>
                <a:cs typeface="Trebuchet MS"/>
              </a:rPr>
              <a:t> </a:t>
            </a:r>
            <a:r>
              <a:rPr sz="2400" spc="-25" dirty="0">
                <a:latin typeface="Trebuchet MS"/>
                <a:cs typeface="Trebuchet MS"/>
              </a:rPr>
              <a:t>1F)</a:t>
            </a:r>
            <a:endParaRPr sz="2400">
              <a:latin typeface="Trebuchet MS"/>
              <a:cs typeface="Trebuchet MS"/>
            </a:endParaRPr>
          </a:p>
          <a:p>
            <a:pPr marL="1189355">
              <a:lnSpc>
                <a:spcPct val="100000"/>
              </a:lnSpc>
              <a:spcBef>
                <a:spcPts val="1250"/>
              </a:spcBef>
            </a:pPr>
            <a:r>
              <a:rPr sz="2400" spc="-50" dirty="0">
                <a:latin typeface="Trebuchet MS"/>
                <a:cs typeface="Trebuchet MS"/>
              </a:rPr>
              <a:t>)</a:t>
            </a:r>
            <a:endParaRPr sz="24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6019800"/>
            <a:ext cx="676275" cy="4267200"/>
          </a:xfrm>
          <a:custGeom>
            <a:avLst/>
            <a:gdLst/>
            <a:ahLst/>
            <a:cxnLst/>
            <a:rect l="l" t="t" r="r" b="b"/>
            <a:pathLst>
              <a:path w="676275" h="4267200">
                <a:moveTo>
                  <a:pt x="0" y="0"/>
                </a:moveTo>
                <a:lnTo>
                  <a:pt x="0" y="4267200"/>
                </a:lnTo>
                <a:lnTo>
                  <a:pt x="676275" y="4267200"/>
                </a:lnTo>
                <a:lnTo>
                  <a:pt x="0" y="0"/>
                </a:lnTo>
                <a:close/>
              </a:path>
            </a:pathLst>
          </a:custGeom>
          <a:solidFill>
            <a:srgbClr val="5FCAEE">
              <a:alpha val="69802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624711" y="170497"/>
            <a:ext cx="9232900" cy="8911590"/>
          </a:xfrm>
          <a:prstGeom prst="rect">
            <a:avLst/>
          </a:prstGeom>
        </p:spPr>
        <p:txBody>
          <a:bodyPr vert="horz" wrap="square" lIns="0" tIns="17145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0"/>
              </a:spcBef>
            </a:pPr>
            <a:r>
              <a:rPr sz="2400" spc="-10" dirty="0">
                <a:latin typeface="Trebuchet MS"/>
                <a:cs typeface="Trebuchet MS"/>
              </a:rPr>
              <a:t>Text(</a:t>
            </a:r>
            <a:endParaRPr sz="2400">
              <a:latin typeface="Trebuchet MS"/>
              <a:cs typeface="Trebuchet MS"/>
            </a:endParaRPr>
          </a:p>
          <a:p>
            <a:pPr marL="1499235" marR="2019935">
              <a:lnSpc>
                <a:spcPct val="143300"/>
              </a:lnSpc>
            </a:pPr>
            <a:r>
              <a:rPr sz="2400" spc="-229" dirty="0">
                <a:latin typeface="Trebuchet MS"/>
                <a:cs typeface="Trebuchet MS"/>
              </a:rPr>
              <a:t>Text</a:t>
            </a:r>
            <a:r>
              <a:rPr sz="2400" spc="-180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160" dirty="0">
                <a:latin typeface="Trebuchet MS"/>
                <a:cs typeface="Trebuchet MS"/>
              </a:rPr>
              <a:t> </a:t>
            </a:r>
            <a:r>
              <a:rPr sz="2400" spc="-45" dirty="0">
                <a:latin typeface="Trebuchet MS"/>
                <a:cs typeface="Trebuchet MS"/>
              </a:rPr>
              <a:t>stringResource(id</a:t>
            </a:r>
            <a:r>
              <a:rPr sz="2400" spc="-145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235" dirty="0">
                <a:latin typeface="Trebuchet MS"/>
                <a:cs typeface="Trebuchet MS"/>
              </a:rPr>
              <a:t> </a:t>
            </a:r>
            <a:r>
              <a:rPr sz="2400" spc="-65" dirty="0">
                <a:latin typeface="Trebuchet MS"/>
                <a:cs typeface="Trebuchet MS"/>
              </a:rPr>
              <a:t>R.string.place_2), </a:t>
            </a:r>
            <a:r>
              <a:rPr sz="2400" spc="-70" dirty="0">
                <a:latin typeface="Trebuchet MS"/>
                <a:cs typeface="Trebuchet MS"/>
              </a:rPr>
              <a:t>fontSize</a:t>
            </a:r>
            <a:r>
              <a:rPr sz="2400" spc="-170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165" dirty="0">
                <a:latin typeface="Trebuchet MS"/>
                <a:cs typeface="Trebuchet MS"/>
              </a:rPr>
              <a:t> </a:t>
            </a:r>
            <a:r>
              <a:rPr sz="2400" spc="-20" dirty="0">
                <a:latin typeface="Trebuchet MS"/>
                <a:cs typeface="Trebuchet MS"/>
              </a:rPr>
              <a:t>18.sp</a:t>
            </a:r>
            <a:endParaRPr sz="2400">
              <a:latin typeface="Trebuchet MS"/>
              <a:cs typeface="Trebuchet MS"/>
            </a:endParaRPr>
          </a:p>
          <a:p>
            <a:pPr marL="1250950">
              <a:lnSpc>
                <a:spcPct val="100000"/>
              </a:lnSpc>
              <a:spcBef>
                <a:spcPts val="1250"/>
              </a:spcBef>
            </a:pPr>
            <a:r>
              <a:rPr sz="2400" spc="-50" dirty="0">
                <a:latin typeface="Trebuchet MS"/>
                <a:cs typeface="Trebuchet MS"/>
              </a:rPr>
              <a:t>)</a:t>
            </a:r>
            <a:endParaRPr sz="2400">
              <a:latin typeface="Trebuchet MS"/>
              <a:cs typeface="Trebuchet MS"/>
            </a:endParaRPr>
          </a:p>
          <a:p>
            <a:pPr marL="1250950">
              <a:lnSpc>
                <a:spcPct val="100000"/>
              </a:lnSpc>
              <a:spcBef>
                <a:spcPts val="1175"/>
              </a:spcBef>
            </a:pPr>
            <a:r>
              <a:rPr sz="2400" spc="-10" dirty="0">
                <a:latin typeface="Trebuchet MS"/>
                <a:cs typeface="Trebuchet MS"/>
              </a:rPr>
              <a:t>Text(</a:t>
            </a:r>
            <a:endParaRPr sz="2400">
              <a:latin typeface="Trebuchet MS"/>
              <a:cs typeface="Trebuchet MS"/>
            </a:endParaRPr>
          </a:p>
          <a:p>
            <a:pPr marL="1499235">
              <a:lnSpc>
                <a:spcPct val="100000"/>
              </a:lnSpc>
              <a:spcBef>
                <a:spcPts val="1250"/>
              </a:spcBef>
            </a:pPr>
            <a:r>
              <a:rPr sz="2400" spc="-229" dirty="0">
                <a:latin typeface="Trebuchet MS"/>
                <a:cs typeface="Trebuchet MS"/>
              </a:rPr>
              <a:t>Text</a:t>
            </a:r>
            <a:r>
              <a:rPr sz="2400" spc="-180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160" dirty="0">
                <a:latin typeface="Trebuchet MS"/>
                <a:cs typeface="Trebuchet MS"/>
              </a:rPr>
              <a:t> </a:t>
            </a:r>
            <a:r>
              <a:rPr sz="2400" spc="-45" dirty="0">
                <a:latin typeface="Trebuchet MS"/>
                <a:cs typeface="Trebuchet MS"/>
              </a:rPr>
              <a:t>stringResource(id</a:t>
            </a:r>
            <a:r>
              <a:rPr sz="2400" spc="-145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215" dirty="0">
                <a:latin typeface="Trebuchet MS"/>
                <a:cs typeface="Trebuchet MS"/>
              </a:rPr>
              <a:t> </a:t>
            </a:r>
            <a:r>
              <a:rPr sz="2400" spc="-25" dirty="0">
                <a:latin typeface="Trebuchet MS"/>
                <a:cs typeface="Trebuchet MS"/>
              </a:rPr>
              <a:t>R.string.description),</a:t>
            </a:r>
            <a:endParaRPr sz="2400">
              <a:latin typeface="Trebuchet MS"/>
              <a:cs typeface="Trebuchet MS"/>
            </a:endParaRPr>
          </a:p>
          <a:p>
            <a:pPr marL="1499235">
              <a:lnSpc>
                <a:spcPct val="100000"/>
              </a:lnSpc>
              <a:spcBef>
                <a:spcPts val="1250"/>
              </a:spcBef>
            </a:pPr>
            <a:r>
              <a:rPr sz="2400" spc="-85" dirty="0">
                <a:latin typeface="Trebuchet MS"/>
                <a:cs typeface="Trebuchet MS"/>
              </a:rPr>
              <a:t>fontWeight</a:t>
            </a:r>
            <a:r>
              <a:rPr sz="2400" spc="-160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195" dirty="0">
                <a:latin typeface="Trebuchet MS"/>
                <a:cs typeface="Trebuchet MS"/>
              </a:rPr>
              <a:t> </a:t>
            </a:r>
            <a:r>
              <a:rPr sz="2400" spc="-20" dirty="0">
                <a:latin typeface="Trebuchet MS"/>
                <a:cs typeface="Trebuchet MS"/>
              </a:rPr>
              <a:t>FontWeight.Light,</a:t>
            </a:r>
            <a:endParaRPr sz="2400">
              <a:latin typeface="Trebuchet MS"/>
              <a:cs typeface="Trebuchet MS"/>
            </a:endParaRPr>
          </a:p>
          <a:p>
            <a:pPr marL="1499235">
              <a:lnSpc>
                <a:spcPct val="100000"/>
              </a:lnSpc>
              <a:spcBef>
                <a:spcPts val="1245"/>
              </a:spcBef>
            </a:pPr>
            <a:r>
              <a:rPr sz="2400" spc="-70" dirty="0">
                <a:latin typeface="Trebuchet MS"/>
                <a:cs typeface="Trebuchet MS"/>
              </a:rPr>
              <a:t>fontSize</a:t>
            </a:r>
            <a:r>
              <a:rPr sz="2400" spc="-170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165" dirty="0">
                <a:latin typeface="Trebuchet MS"/>
                <a:cs typeface="Trebuchet MS"/>
              </a:rPr>
              <a:t> </a:t>
            </a:r>
            <a:r>
              <a:rPr sz="2400" spc="-10" dirty="0">
                <a:latin typeface="Trebuchet MS"/>
                <a:cs typeface="Trebuchet MS"/>
              </a:rPr>
              <a:t>16.sp,</a:t>
            </a:r>
            <a:endParaRPr sz="2400">
              <a:latin typeface="Trebuchet MS"/>
              <a:cs typeface="Trebuchet MS"/>
            </a:endParaRPr>
          </a:p>
          <a:p>
            <a:pPr marL="1499235">
              <a:lnSpc>
                <a:spcPct val="100000"/>
              </a:lnSpc>
              <a:spcBef>
                <a:spcPts val="1250"/>
              </a:spcBef>
            </a:pPr>
            <a:r>
              <a:rPr sz="2400" spc="-110" dirty="0">
                <a:latin typeface="Trebuchet MS"/>
                <a:cs typeface="Trebuchet MS"/>
              </a:rPr>
              <a:t>textAlign</a:t>
            </a:r>
            <a:r>
              <a:rPr sz="2400" spc="-155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195" dirty="0">
                <a:latin typeface="Trebuchet MS"/>
                <a:cs typeface="Trebuchet MS"/>
              </a:rPr>
              <a:t> </a:t>
            </a:r>
            <a:r>
              <a:rPr sz="2400" spc="-65" dirty="0">
                <a:latin typeface="Trebuchet MS"/>
                <a:cs typeface="Trebuchet MS"/>
              </a:rPr>
              <a:t>TextAlign.Center,</a:t>
            </a:r>
            <a:endParaRPr sz="2400">
              <a:latin typeface="Trebuchet MS"/>
              <a:cs typeface="Trebuchet MS"/>
            </a:endParaRPr>
          </a:p>
          <a:p>
            <a:pPr marL="1250950">
              <a:lnSpc>
                <a:spcPct val="100000"/>
              </a:lnSpc>
              <a:spcBef>
                <a:spcPts val="1250"/>
              </a:spcBef>
            </a:pPr>
            <a:r>
              <a:rPr sz="2400" spc="-50" dirty="0">
                <a:latin typeface="Trebuchet MS"/>
                <a:cs typeface="Trebuchet MS"/>
              </a:rPr>
              <a:t>)</a:t>
            </a:r>
            <a:endParaRPr sz="2400">
              <a:latin typeface="Trebuchet MS"/>
              <a:cs typeface="Trebuchet MS"/>
            </a:endParaRPr>
          </a:p>
          <a:p>
            <a:pPr marL="1250950">
              <a:lnSpc>
                <a:spcPct val="100000"/>
              </a:lnSpc>
              <a:spcBef>
                <a:spcPts val="1175"/>
              </a:spcBef>
            </a:pPr>
            <a:r>
              <a:rPr sz="2400" spc="-10" dirty="0">
                <a:latin typeface="Trebuchet MS"/>
                <a:cs typeface="Trebuchet MS"/>
              </a:rPr>
              <a:t>Text(</a:t>
            </a:r>
            <a:endParaRPr sz="2400">
              <a:latin typeface="Trebuchet MS"/>
              <a:cs typeface="Trebuchet MS"/>
            </a:endParaRPr>
          </a:p>
          <a:p>
            <a:pPr marL="1499235">
              <a:lnSpc>
                <a:spcPts val="4130"/>
              </a:lnSpc>
              <a:spcBef>
                <a:spcPts val="340"/>
              </a:spcBef>
            </a:pPr>
            <a:r>
              <a:rPr sz="2400" spc="-229" dirty="0">
                <a:latin typeface="Trebuchet MS"/>
                <a:cs typeface="Trebuchet MS"/>
              </a:rPr>
              <a:t>Text</a:t>
            </a:r>
            <a:r>
              <a:rPr sz="2400" spc="-180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155" dirty="0">
                <a:latin typeface="Trebuchet MS"/>
                <a:cs typeface="Trebuchet MS"/>
              </a:rPr>
              <a:t> </a:t>
            </a:r>
            <a:r>
              <a:rPr sz="2400" spc="-45" dirty="0">
                <a:latin typeface="Trebuchet MS"/>
                <a:cs typeface="Trebuchet MS"/>
              </a:rPr>
              <a:t>stringResource(id</a:t>
            </a:r>
            <a:r>
              <a:rPr sz="2400" spc="-145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215" dirty="0">
                <a:latin typeface="Trebuchet MS"/>
                <a:cs typeface="Trebuchet MS"/>
              </a:rPr>
              <a:t> </a:t>
            </a:r>
            <a:r>
              <a:rPr sz="2400" spc="-90" dirty="0">
                <a:latin typeface="Trebuchet MS"/>
                <a:cs typeface="Trebuchet MS"/>
              </a:rPr>
              <a:t>R.string.plan),</a:t>
            </a:r>
            <a:r>
              <a:rPr sz="2400" spc="-155" dirty="0">
                <a:latin typeface="Trebuchet MS"/>
                <a:cs typeface="Trebuchet MS"/>
              </a:rPr>
              <a:t> </a:t>
            </a:r>
            <a:r>
              <a:rPr sz="2400" spc="-25" dirty="0">
                <a:latin typeface="Trebuchet MS"/>
                <a:cs typeface="Trebuchet MS"/>
              </a:rPr>
              <a:t>color</a:t>
            </a:r>
            <a:r>
              <a:rPr sz="2400" spc="-204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195" dirty="0">
                <a:latin typeface="Trebuchet MS"/>
                <a:cs typeface="Trebuchet MS"/>
              </a:rPr>
              <a:t> </a:t>
            </a:r>
            <a:r>
              <a:rPr sz="2400" spc="-70" dirty="0">
                <a:latin typeface="Trebuchet MS"/>
                <a:cs typeface="Trebuchet MS"/>
              </a:rPr>
              <a:t>Color.Gray, fontSize</a:t>
            </a:r>
            <a:r>
              <a:rPr sz="2400" spc="-170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165" dirty="0">
                <a:latin typeface="Trebuchet MS"/>
                <a:cs typeface="Trebuchet MS"/>
              </a:rPr>
              <a:t> </a:t>
            </a:r>
            <a:r>
              <a:rPr sz="2400" spc="-20" dirty="0">
                <a:latin typeface="Trebuchet MS"/>
                <a:cs typeface="Trebuchet MS"/>
              </a:rPr>
              <a:t>16.sp</a:t>
            </a:r>
            <a:endParaRPr sz="2400">
              <a:latin typeface="Trebuchet MS"/>
              <a:cs typeface="Trebuchet MS"/>
            </a:endParaRPr>
          </a:p>
          <a:p>
            <a:pPr marL="1250950">
              <a:lnSpc>
                <a:spcPct val="100000"/>
              </a:lnSpc>
              <a:spcBef>
                <a:spcPts val="905"/>
              </a:spcBef>
            </a:pPr>
            <a:r>
              <a:rPr sz="2400" spc="-50" dirty="0">
                <a:latin typeface="Trebuchet MS"/>
                <a:cs typeface="Trebuchet MS"/>
              </a:rPr>
              <a:t>)</a:t>
            </a:r>
            <a:endParaRPr sz="2400">
              <a:latin typeface="Trebuchet MS"/>
              <a:cs typeface="Trebuchet MS"/>
            </a:endParaRPr>
          </a:p>
          <a:p>
            <a:pPr marL="1003300">
              <a:lnSpc>
                <a:spcPct val="100000"/>
              </a:lnSpc>
              <a:spcBef>
                <a:spcPts val="1250"/>
              </a:spcBef>
            </a:pPr>
            <a:r>
              <a:rPr sz="2400" spc="-50" dirty="0">
                <a:latin typeface="Trebuchet MS"/>
                <a:cs typeface="Trebuchet MS"/>
              </a:rPr>
              <a:t>}</a:t>
            </a:r>
            <a:endParaRPr sz="2400">
              <a:latin typeface="Trebuchet MS"/>
              <a:cs typeface="Trebuchet MS"/>
            </a:endParaRPr>
          </a:p>
          <a:p>
            <a:pPr marL="755650">
              <a:lnSpc>
                <a:spcPct val="100000"/>
              </a:lnSpc>
              <a:spcBef>
                <a:spcPts val="1245"/>
              </a:spcBef>
            </a:pPr>
            <a:r>
              <a:rPr sz="2400" spc="-50" dirty="0">
                <a:latin typeface="Trebuchet MS"/>
                <a:cs typeface="Trebuchet MS"/>
              </a:rPr>
              <a:t>}</a:t>
            </a:r>
            <a:endParaRPr sz="2400">
              <a:latin typeface="Trebuchet MS"/>
              <a:cs typeface="Trebuchet MS"/>
            </a:endParaRPr>
          </a:p>
          <a:p>
            <a:pPr marL="755650">
              <a:lnSpc>
                <a:spcPct val="100000"/>
              </a:lnSpc>
              <a:spcBef>
                <a:spcPts val="1175"/>
              </a:spcBef>
            </a:pPr>
            <a:r>
              <a:rPr sz="2400" spc="-45" dirty="0">
                <a:latin typeface="Trebuchet MS"/>
                <a:cs typeface="Trebuchet MS"/>
              </a:rPr>
              <a:t>Spacer(modifier</a:t>
            </a:r>
            <a:r>
              <a:rPr sz="2400" spc="-204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215" dirty="0">
                <a:latin typeface="Trebuchet MS"/>
                <a:cs typeface="Trebuchet MS"/>
              </a:rPr>
              <a:t> </a:t>
            </a:r>
            <a:r>
              <a:rPr sz="2400" spc="-45" dirty="0">
                <a:latin typeface="Trebuchet MS"/>
                <a:cs typeface="Trebuchet MS"/>
              </a:rPr>
              <a:t>Modifier.height(20.dp))</a:t>
            </a:r>
            <a:endParaRPr sz="24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6019800"/>
            <a:ext cx="676275" cy="4267200"/>
          </a:xfrm>
          <a:custGeom>
            <a:avLst/>
            <a:gdLst/>
            <a:ahLst/>
            <a:cxnLst/>
            <a:rect l="l" t="t" r="r" b="b"/>
            <a:pathLst>
              <a:path w="676275" h="4267200">
                <a:moveTo>
                  <a:pt x="0" y="0"/>
                </a:moveTo>
                <a:lnTo>
                  <a:pt x="0" y="4267200"/>
                </a:lnTo>
                <a:lnTo>
                  <a:pt x="676275" y="4267200"/>
                </a:lnTo>
                <a:lnTo>
                  <a:pt x="0" y="0"/>
                </a:lnTo>
                <a:close/>
              </a:path>
            </a:pathLst>
          </a:custGeom>
          <a:solidFill>
            <a:srgbClr val="5FCAEE">
              <a:alpha val="69802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2120900" y="83376"/>
            <a:ext cx="10541635" cy="9959975"/>
          </a:xfrm>
          <a:prstGeom prst="rect">
            <a:avLst/>
          </a:prstGeom>
        </p:spPr>
        <p:txBody>
          <a:bodyPr vert="horz" wrap="square" lIns="0" tIns="170815" rIns="0" bIns="0" rtlCol="0">
            <a:spAutoFit/>
          </a:bodyPr>
          <a:lstStyle/>
          <a:p>
            <a:pPr marR="9780270" algn="ctr">
              <a:lnSpc>
                <a:spcPct val="100000"/>
              </a:lnSpc>
              <a:spcBef>
                <a:spcPts val="1345"/>
              </a:spcBef>
            </a:pPr>
            <a:r>
              <a:rPr sz="2400" spc="-10" dirty="0">
                <a:latin typeface="Trebuchet MS"/>
                <a:cs typeface="Trebuchet MS"/>
              </a:rPr>
              <a:t>Card(</a:t>
            </a:r>
            <a:endParaRPr sz="2400">
              <a:latin typeface="Trebuchet MS"/>
              <a:cs typeface="Trebuchet MS"/>
            </a:endParaRPr>
          </a:p>
          <a:p>
            <a:pPr marR="6072505" algn="ctr">
              <a:lnSpc>
                <a:spcPct val="100000"/>
              </a:lnSpc>
              <a:spcBef>
                <a:spcPts val="1245"/>
              </a:spcBef>
            </a:pPr>
            <a:r>
              <a:rPr sz="2400" spc="-55" dirty="0">
                <a:latin typeface="Trebuchet MS"/>
                <a:cs typeface="Trebuchet MS"/>
              </a:rPr>
              <a:t>Modifier</a:t>
            </a:r>
            <a:r>
              <a:rPr sz="2400" spc="-235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175" dirty="0">
                <a:latin typeface="Trebuchet MS"/>
                <a:cs typeface="Trebuchet MS"/>
              </a:rPr>
              <a:t> </a:t>
            </a:r>
            <a:r>
              <a:rPr sz="2400" spc="-10" dirty="0">
                <a:latin typeface="Trebuchet MS"/>
                <a:cs typeface="Trebuchet MS"/>
              </a:rPr>
              <a:t>Modifier</a:t>
            </a:r>
            <a:endParaRPr sz="2400">
              <a:latin typeface="Trebuchet MS"/>
              <a:cs typeface="Trebuchet MS"/>
            </a:endParaRPr>
          </a:p>
          <a:p>
            <a:pPr marR="6132830" algn="ctr">
              <a:lnSpc>
                <a:spcPct val="100000"/>
              </a:lnSpc>
              <a:spcBef>
                <a:spcPts val="1250"/>
              </a:spcBef>
            </a:pPr>
            <a:r>
              <a:rPr sz="2400" spc="-30" dirty="0">
                <a:latin typeface="Trebuchet MS"/>
                <a:cs typeface="Trebuchet MS"/>
              </a:rPr>
              <a:t>.fillMaxWidth()</a:t>
            </a:r>
            <a:endParaRPr sz="2400">
              <a:latin typeface="Trebuchet MS"/>
              <a:cs typeface="Trebuchet MS"/>
            </a:endParaRPr>
          </a:p>
          <a:p>
            <a:pPr marR="6037580" algn="ctr">
              <a:lnSpc>
                <a:spcPct val="100000"/>
              </a:lnSpc>
              <a:spcBef>
                <a:spcPts val="1250"/>
              </a:spcBef>
            </a:pPr>
            <a:r>
              <a:rPr sz="2400" spc="-20" dirty="0">
                <a:latin typeface="Trebuchet MS"/>
                <a:cs typeface="Trebuchet MS"/>
              </a:rPr>
              <a:t>.height(250.dp)</a:t>
            </a:r>
            <a:endParaRPr sz="2400">
              <a:latin typeface="Trebuchet MS"/>
              <a:cs typeface="Trebuchet MS"/>
            </a:endParaRPr>
          </a:p>
          <a:p>
            <a:pPr marL="1251585" marR="6510020">
              <a:lnSpc>
                <a:spcPts val="4130"/>
              </a:lnSpc>
              <a:spcBef>
                <a:spcPts val="270"/>
              </a:spcBef>
            </a:pPr>
            <a:r>
              <a:rPr sz="2400" spc="-65" dirty="0">
                <a:latin typeface="Trebuchet MS"/>
                <a:cs typeface="Trebuchet MS"/>
              </a:rPr>
              <a:t>.clickable</a:t>
            </a:r>
            <a:r>
              <a:rPr sz="2400" spc="-145" dirty="0">
                <a:latin typeface="Trebuchet MS"/>
                <a:cs typeface="Trebuchet MS"/>
              </a:rPr>
              <a:t> </a:t>
            </a:r>
            <a:r>
              <a:rPr sz="2400" spc="-50" dirty="0">
                <a:latin typeface="Trebuchet MS"/>
                <a:cs typeface="Trebuchet MS"/>
              </a:rPr>
              <a:t>{ </a:t>
            </a:r>
            <a:r>
              <a:rPr sz="2400" spc="-85" dirty="0">
                <a:latin typeface="Trebuchet MS"/>
                <a:cs typeface="Trebuchet MS"/>
              </a:rPr>
              <a:t>Context.startActivity(</a:t>
            </a:r>
            <a:endParaRPr sz="2400">
              <a:latin typeface="Trebuchet MS"/>
              <a:cs typeface="Trebuchet MS"/>
            </a:endParaRPr>
          </a:p>
          <a:p>
            <a:pPr marL="1499235">
              <a:lnSpc>
                <a:spcPct val="100000"/>
              </a:lnSpc>
              <a:spcBef>
                <a:spcPts val="900"/>
              </a:spcBef>
            </a:pPr>
            <a:r>
              <a:rPr sz="2400" spc="-100" dirty="0">
                <a:latin typeface="Trebuchet MS"/>
                <a:cs typeface="Trebuchet MS"/>
              </a:rPr>
              <a:t>Intent(context,</a:t>
            </a:r>
            <a:r>
              <a:rPr sz="2400" spc="-140" dirty="0">
                <a:latin typeface="Trebuchet MS"/>
                <a:cs typeface="Trebuchet MS"/>
              </a:rPr>
              <a:t> </a:t>
            </a:r>
            <a:r>
              <a:rPr sz="2400" spc="-30" dirty="0">
                <a:latin typeface="Trebuchet MS"/>
                <a:cs typeface="Trebuchet MS"/>
              </a:rPr>
              <a:t>SingaporeActivity::class.java)</a:t>
            </a:r>
            <a:endParaRPr sz="2400">
              <a:latin typeface="Trebuchet MS"/>
              <a:cs typeface="Trebuchet MS"/>
            </a:endParaRPr>
          </a:p>
          <a:p>
            <a:pPr marL="1251585">
              <a:lnSpc>
                <a:spcPct val="100000"/>
              </a:lnSpc>
              <a:spcBef>
                <a:spcPts val="1250"/>
              </a:spcBef>
            </a:pPr>
            <a:r>
              <a:rPr sz="2400" spc="-195" dirty="0">
                <a:latin typeface="Trebuchet MS"/>
                <a:cs typeface="Trebuchet MS"/>
              </a:rPr>
              <a:t>)</a:t>
            </a:r>
            <a:r>
              <a:rPr sz="2400" spc="-235" dirty="0">
                <a:latin typeface="Trebuchet MS"/>
                <a:cs typeface="Trebuchet MS"/>
              </a:rPr>
              <a:t> </a:t>
            </a:r>
            <a:r>
              <a:rPr sz="2400" spc="-25" dirty="0">
                <a:latin typeface="Trebuchet MS"/>
                <a:cs typeface="Trebuchet MS"/>
              </a:rPr>
              <a:t>},</a:t>
            </a:r>
            <a:endParaRPr sz="2400">
              <a:latin typeface="Trebuchet MS"/>
              <a:cs typeface="Trebuchet MS"/>
            </a:endParaRPr>
          </a:p>
          <a:p>
            <a:pPr marL="1003300">
              <a:lnSpc>
                <a:spcPct val="100000"/>
              </a:lnSpc>
              <a:spcBef>
                <a:spcPts val="1250"/>
              </a:spcBef>
            </a:pPr>
            <a:r>
              <a:rPr sz="2400" spc="-65" dirty="0">
                <a:latin typeface="Trebuchet MS"/>
                <a:cs typeface="Trebuchet MS"/>
              </a:rPr>
              <a:t>Elevation</a:t>
            </a:r>
            <a:r>
              <a:rPr sz="2400" spc="-210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170" dirty="0">
                <a:latin typeface="Trebuchet MS"/>
                <a:cs typeface="Trebuchet MS"/>
              </a:rPr>
              <a:t> </a:t>
            </a:r>
            <a:r>
              <a:rPr sz="2400" spc="-20" dirty="0">
                <a:latin typeface="Trebuchet MS"/>
                <a:cs typeface="Trebuchet MS"/>
              </a:rPr>
              <a:t>8.dp</a:t>
            </a:r>
            <a:endParaRPr sz="2400">
              <a:latin typeface="Trebuchet MS"/>
              <a:cs typeface="Trebuchet MS"/>
            </a:endParaRPr>
          </a:p>
          <a:p>
            <a:pPr marL="755650">
              <a:lnSpc>
                <a:spcPct val="100000"/>
              </a:lnSpc>
              <a:spcBef>
                <a:spcPts val="1250"/>
              </a:spcBef>
            </a:pPr>
            <a:r>
              <a:rPr sz="2400" spc="-195" dirty="0">
                <a:latin typeface="Trebuchet MS"/>
                <a:cs typeface="Trebuchet MS"/>
              </a:rPr>
              <a:t>)</a:t>
            </a:r>
            <a:r>
              <a:rPr sz="2400" spc="-225" dirty="0">
                <a:latin typeface="Trebuchet MS"/>
                <a:cs typeface="Trebuchet MS"/>
              </a:rPr>
              <a:t> </a:t>
            </a:r>
            <a:r>
              <a:rPr sz="2400" spc="-50" dirty="0">
                <a:latin typeface="Trebuchet MS"/>
                <a:cs typeface="Trebuchet MS"/>
              </a:rPr>
              <a:t>{</a:t>
            </a:r>
            <a:endParaRPr sz="2400">
              <a:latin typeface="Trebuchet MS"/>
              <a:cs typeface="Trebuchet MS"/>
            </a:endParaRPr>
          </a:p>
          <a:p>
            <a:pPr marL="1003300">
              <a:lnSpc>
                <a:spcPct val="100000"/>
              </a:lnSpc>
              <a:spcBef>
                <a:spcPts val="1170"/>
              </a:spcBef>
            </a:pPr>
            <a:r>
              <a:rPr sz="2400" spc="-10" dirty="0">
                <a:latin typeface="Trebuchet MS"/>
                <a:cs typeface="Trebuchet MS"/>
              </a:rPr>
              <a:t>Column(</a:t>
            </a:r>
            <a:endParaRPr sz="2400">
              <a:latin typeface="Trebuchet MS"/>
              <a:cs typeface="Trebuchet MS"/>
            </a:endParaRPr>
          </a:p>
          <a:p>
            <a:pPr marL="1251585">
              <a:lnSpc>
                <a:spcPct val="100000"/>
              </a:lnSpc>
              <a:spcBef>
                <a:spcPts val="1250"/>
              </a:spcBef>
            </a:pPr>
            <a:r>
              <a:rPr sz="2400" spc="-65" dirty="0">
                <a:latin typeface="Trebuchet MS"/>
                <a:cs typeface="Trebuchet MS"/>
              </a:rPr>
              <a:t>horizontalAlignment</a:t>
            </a:r>
            <a:r>
              <a:rPr sz="2400" spc="-145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165" dirty="0">
                <a:latin typeface="Trebuchet MS"/>
                <a:cs typeface="Trebuchet MS"/>
              </a:rPr>
              <a:t> </a:t>
            </a:r>
            <a:r>
              <a:rPr sz="2400" spc="-25" dirty="0">
                <a:latin typeface="Trebuchet MS"/>
                <a:cs typeface="Trebuchet MS"/>
              </a:rPr>
              <a:t>Alignment.CenterHorizontally</a:t>
            </a:r>
            <a:endParaRPr sz="2400">
              <a:latin typeface="Trebuchet MS"/>
              <a:cs typeface="Trebuchet MS"/>
            </a:endParaRPr>
          </a:p>
          <a:p>
            <a:pPr marL="1003300">
              <a:lnSpc>
                <a:spcPct val="100000"/>
              </a:lnSpc>
              <a:spcBef>
                <a:spcPts val="1250"/>
              </a:spcBef>
            </a:pPr>
            <a:r>
              <a:rPr sz="2400" spc="-195" dirty="0">
                <a:latin typeface="Trebuchet MS"/>
                <a:cs typeface="Trebuchet MS"/>
              </a:rPr>
              <a:t>)</a:t>
            </a:r>
            <a:r>
              <a:rPr sz="2400" spc="-225" dirty="0">
                <a:latin typeface="Trebuchet MS"/>
                <a:cs typeface="Trebuchet MS"/>
              </a:rPr>
              <a:t> </a:t>
            </a:r>
            <a:r>
              <a:rPr sz="2400" spc="-50" dirty="0">
                <a:latin typeface="Trebuchet MS"/>
                <a:cs typeface="Trebuchet MS"/>
              </a:rPr>
              <a:t>{</a:t>
            </a:r>
            <a:endParaRPr sz="2400">
              <a:latin typeface="Trebuchet MS"/>
              <a:cs typeface="Trebuchet MS"/>
            </a:endParaRPr>
          </a:p>
          <a:p>
            <a:pPr marL="1251585">
              <a:lnSpc>
                <a:spcPct val="100000"/>
              </a:lnSpc>
              <a:spcBef>
                <a:spcPts val="1250"/>
              </a:spcBef>
            </a:pPr>
            <a:r>
              <a:rPr sz="2400" spc="-10" dirty="0">
                <a:latin typeface="Trebuchet MS"/>
                <a:cs typeface="Trebuchet MS"/>
              </a:rPr>
              <a:t>Image(</a:t>
            </a:r>
            <a:endParaRPr sz="2400">
              <a:latin typeface="Trebuchet MS"/>
              <a:cs typeface="Trebuchet MS"/>
            </a:endParaRPr>
          </a:p>
          <a:p>
            <a:pPr marL="1499235">
              <a:lnSpc>
                <a:spcPct val="100000"/>
              </a:lnSpc>
              <a:spcBef>
                <a:spcPts val="1245"/>
              </a:spcBef>
            </a:pPr>
            <a:r>
              <a:rPr sz="2400" spc="-50" dirty="0">
                <a:latin typeface="Trebuchet MS"/>
                <a:cs typeface="Trebuchet MS"/>
              </a:rPr>
              <a:t>painterResource(id</a:t>
            </a:r>
            <a:r>
              <a:rPr sz="2400" spc="-114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185" dirty="0">
                <a:latin typeface="Trebuchet MS"/>
                <a:cs typeface="Trebuchet MS"/>
              </a:rPr>
              <a:t> </a:t>
            </a:r>
            <a:r>
              <a:rPr sz="2400" spc="-80" dirty="0">
                <a:latin typeface="Trebuchet MS"/>
                <a:cs typeface="Trebuchet MS"/>
              </a:rPr>
              <a:t>R.drawable.singapore),</a:t>
            </a:r>
            <a:r>
              <a:rPr sz="2400" spc="-125" dirty="0">
                <a:latin typeface="Trebuchet MS"/>
                <a:cs typeface="Trebuchet MS"/>
              </a:rPr>
              <a:t> </a:t>
            </a:r>
            <a:r>
              <a:rPr sz="2400" spc="-40" dirty="0">
                <a:latin typeface="Trebuchet MS"/>
                <a:cs typeface="Trebuchet MS"/>
              </a:rPr>
              <a:t>contentDescription</a:t>
            </a:r>
            <a:r>
              <a:rPr sz="2400" spc="-85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290" dirty="0">
                <a:latin typeface="Trebuchet MS"/>
                <a:cs typeface="Trebuchet MS"/>
              </a:rPr>
              <a:t> </a:t>
            </a:r>
            <a:r>
              <a:rPr sz="2400" spc="-315" dirty="0">
                <a:latin typeface="Trebuchet MS"/>
                <a:cs typeface="Trebuchet MS"/>
              </a:rPr>
              <a:t>“”,</a:t>
            </a:r>
            <a:endParaRPr sz="2400">
              <a:latin typeface="Trebuchet MS"/>
              <a:cs typeface="Trebuchet MS"/>
            </a:endParaRPr>
          </a:p>
          <a:p>
            <a:pPr marL="1499235">
              <a:lnSpc>
                <a:spcPct val="100000"/>
              </a:lnSpc>
              <a:spcBef>
                <a:spcPts val="1250"/>
              </a:spcBef>
            </a:pPr>
            <a:r>
              <a:rPr sz="2400" spc="-65" dirty="0">
                <a:latin typeface="Trebuchet MS"/>
                <a:cs typeface="Trebuchet MS"/>
              </a:rPr>
              <a:t>modifier</a:t>
            </a:r>
            <a:r>
              <a:rPr sz="2400" spc="-254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204" dirty="0">
                <a:latin typeface="Trebuchet MS"/>
                <a:cs typeface="Trebuchet MS"/>
              </a:rPr>
              <a:t> </a:t>
            </a:r>
            <a:r>
              <a:rPr sz="2400" spc="-10" dirty="0">
                <a:latin typeface="Trebuchet MS"/>
                <a:cs typeface="Trebuchet MS"/>
              </a:rPr>
              <a:t>Modifier</a:t>
            </a:r>
            <a:endParaRPr sz="2400">
              <a:latin typeface="Trebuchet MS"/>
              <a:cs typeface="Trebuchet MS"/>
            </a:endParaRPr>
          </a:p>
          <a:p>
            <a:pPr marL="1746885">
              <a:lnSpc>
                <a:spcPct val="100000"/>
              </a:lnSpc>
              <a:spcBef>
                <a:spcPts val="1175"/>
              </a:spcBef>
            </a:pPr>
            <a:r>
              <a:rPr sz="2400" spc="-10" dirty="0">
                <a:latin typeface="Trebuchet MS"/>
                <a:cs typeface="Trebuchet MS"/>
              </a:rPr>
              <a:t>.height(150.dp)</a:t>
            </a:r>
            <a:endParaRPr sz="2400">
              <a:latin typeface="Trebuchet MS"/>
              <a:cs typeface="Trebuchet MS"/>
            </a:endParaRPr>
          </a:p>
          <a:p>
            <a:pPr marL="1746885">
              <a:lnSpc>
                <a:spcPct val="100000"/>
              </a:lnSpc>
              <a:spcBef>
                <a:spcPts val="1250"/>
              </a:spcBef>
            </a:pPr>
            <a:r>
              <a:rPr sz="2400" spc="-30" dirty="0">
                <a:latin typeface="Trebuchet MS"/>
                <a:cs typeface="Trebuchet MS"/>
              </a:rPr>
              <a:t>.scale(scaleX</a:t>
            </a:r>
            <a:r>
              <a:rPr sz="2400" spc="-165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170" dirty="0">
                <a:latin typeface="Trebuchet MS"/>
                <a:cs typeface="Trebuchet MS"/>
              </a:rPr>
              <a:t> </a:t>
            </a:r>
            <a:r>
              <a:rPr sz="2400" spc="-150" dirty="0">
                <a:latin typeface="Trebuchet MS"/>
                <a:cs typeface="Trebuchet MS"/>
              </a:rPr>
              <a:t>1.2F,</a:t>
            </a:r>
            <a:r>
              <a:rPr sz="2400" spc="-160" dirty="0">
                <a:latin typeface="Trebuchet MS"/>
                <a:cs typeface="Trebuchet MS"/>
              </a:rPr>
              <a:t> </a:t>
            </a:r>
            <a:r>
              <a:rPr sz="2400" spc="-10" dirty="0">
                <a:latin typeface="Trebuchet MS"/>
                <a:cs typeface="Trebuchet MS"/>
              </a:rPr>
              <a:t>scaleY</a:t>
            </a:r>
            <a:r>
              <a:rPr sz="2400" spc="-175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170" dirty="0">
                <a:latin typeface="Trebuchet MS"/>
                <a:cs typeface="Trebuchet MS"/>
              </a:rPr>
              <a:t> </a:t>
            </a:r>
            <a:r>
              <a:rPr sz="2400" spc="-25" dirty="0">
                <a:latin typeface="Trebuchet MS"/>
                <a:cs typeface="Trebuchet MS"/>
              </a:rPr>
              <a:t>1F)</a:t>
            </a:r>
            <a:endParaRPr sz="2400">
              <a:latin typeface="Trebuchet MS"/>
              <a:cs typeface="Trebuchet MS"/>
            </a:endParaRPr>
          </a:p>
          <a:p>
            <a:pPr marL="1251585">
              <a:lnSpc>
                <a:spcPct val="100000"/>
              </a:lnSpc>
              <a:spcBef>
                <a:spcPts val="1250"/>
              </a:spcBef>
            </a:pPr>
            <a:r>
              <a:rPr sz="2400" spc="-50" dirty="0">
                <a:latin typeface="Trebuchet MS"/>
                <a:cs typeface="Trebuchet MS"/>
              </a:rPr>
              <a:t>)</a:t>
            </a:r>
            <a:endParaRPr sz="24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6019800"/>
            <a:ext cx="676275" cy="4267200"/>
          </a:xfrm>
          <a:custGeom>
            <a:avLst/>
            <a:gdLst/>
            <a:ahLst/>
            <a:cxnLst/>
            <a:rect l="l" t="t" r="r" b="b"/>
            <a:pathLst>
              <a:path w="676275" h="4267200">
                <a:moveTo>
                  <a:pt x="0" y="0"/>
                </a:moveTo>
                <a:lnTo>
                  <a:pt x="0" y="4267200"/>
                </a:lnTo>
                <a:lnTo>
                  <a:pt x="676275" y="4267200"/>
                </a:lnTo>
                <a:lnTo>
                  <a:pt x="0" y="0"/>
                </a:lnTo>
                <a:close/>
              </a:path>
            </a:pathLst>
          </a:custGeom>
          <a:solidFill>
            <a:srgbClr val="5FCAEE">
              <a:alpha val="69802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2141601" y="-115887"/>
            <a:ext cx="9232265" cy="9960610"/>
          </a:xfrm>
          <a:prstGeom prst="rect">
            <a:avLst/>
          </a:prstGeom>
        </p:spPr>
        <p:txBody>
          <a:bodyPr vert="horz" wrap="square" lIns="0" tIns="171450" rIns="0" bIns="0" rtlCol="0">
            <a:spAutoFit/>
          </a:bodyPr>
          <a:lstStyle/>
          <a:p>
            <a:pPr marL="74295">
              <a:lnSpc>
                <a:spcPct val="100000"/>
              </a:lnSpc>
              <a:spcBef>
                <a:spcPts val="1350"/>
              </a:spcBef>
            </a:pPr>
            <a:r>
              <a:rPr sz="2400" spc="-10" dirty="0">
                <a:latin typeface="Trebuchet MS"/>
                <a:cs typeface="Trebuchet MS"/>
              </a:rPr>
              <a:t>Text(</a:t>
            </a:r>
            <a:endParaRPr sz="2400">
              <a:latin typeface="Trebuchet MS"/>
              <a:cs typeface="Trebuchet MS"/>
            </a:endParaRPr>
          </a:p>
          <a:p>
            <a:pPr marL="1498600" marR="2012314">
              <a:lnSpc>
                <a:spcPct val="143300"/>
              </a:lnSpc>
            </a:pPr>
            <a:r>
              <a:rPr sz="2400" spc="-229" dirty="0">
                <a:latin typeface="Trebuchet MS"/>
                <a:cs typeface="Trebuchet MS"/>
              </a:rPr>
              <a:t>Text</a:t>
            </a:r>
            <a:r>
              <a:rPr sz="2400" spc="-180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160" dirty="0">
                <a:latin typeface="Trebuchet MS"/>
                <a:cs typeface="Trebuchet MS"/>
              </a:rPr>
              <a:t> </a:t>
            </a:r>
            <a:r>
              <a:rPr sz="2400" spc="-45" dirty="0">
                <a:latin typeface="Trebuchet MS"/>
                <a:cs typeface="Trebuchet MS"/>
              </a:rPr>
              <a:t>stringResource(id</a:t>
            </a:r>
            <a:r>
              <a:rPr sz="2400" spc="-135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229" dirty="0">
                <a:latin typeface="Trebuchet MS"/>
                <a:cs typeface="Trebuchet MS"/>
              </a:rPr>
              <a:t> </a:t>
            </a:r>
            <a:r>
              <a:rPr sz="2400" spc="-60" dirty="0">
                <a:latin typeface="Trebuchet MS"/>
                <a:cs typeface="Trebuchet MS"/>
              </a:rPr>
              <a:t>R.string.place_3), </a:t>
            </a:r>
            <a:r>
              <a:rPr sz="2400" spc="-70" dirty="0">
                <a:latin typeface="Trebuchet MS"/>
                <a:cs typeface="Trebuchet MS"/>
              </a:rPr>
              <a:t>fontSize</a:t>
            </a:r>
            <a:r>
              <a:rPr sz="2400" spc="-170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165" dirty="0">
                <a:latin typeface="Trebuchet MS"/>
                <a:cs typeface="Trebuchet MS"/>
              </a:rPr>
              <a:t> </a:t>
            </a:r>
            <a:r>
              <a:rPr sz="2400" spc="-20" dirty="0">
                <a:latin typeface="Trebuchet MS"/>
                <a:cs typeface="Trebuchet MS"/>
              </a:rPr>
              <a:t>18.sp</a:t>
            </a:r>
            <a:endParaRPr sz="2400">
              <a:latin typeface="Trebuchet MS"/>
              <a:cs typeface="Trebuchet MS"/>
            </a:endParaRPr>
          </a:p>
          <a:p>
            <a:pPr marL="1250950">
              <a:lnSpc>
                <a:spcPct val="100000"/>
              </a:lnSpc>
              <a:spcBef>
                <a:spcPts val="1250"/>
              </a:spcBef>
            </a:pPr>
            <a:r>
              <a:rPr sz="2400" spc="-50" dirty="0">
                <a:latin typeface="Trebuchet MS"/>
                <a:cs typeface="Trebuchet MS"/>
              </a:rPr>
              <a:t>)</a:t>
            </a:r>
            <a:endParaRPr sz="2400">
              <a:latin typeface="Trebuchet MS"/>
              <a:cs typeface="Trebuchet MS"/>
            </a:endParaRPr>
          </a:p>
          <a:p>
            <a:pPr marL="1250950">
              <a:lnSpc>
                <a:spcPct val="100000"/>
              </a:lnSpc>
              <a:spcBef>
                <a:spcPts val="1175"/>
              </a:spcBef>
            </a:pPr>
            <a:r>
              <a:rPr sz="2400" spc="-10" dirty="0">
                <a:latin typeface="Trebuchet MS"/>
                <a:cs typeface="Trebuchet MS"/>
              </a:rPr>
              <a:t>Text(</a:t>
            </a:r>
            <a:endParaRPr sz="2400">
              <a:latin typeface="Trebuchet MS"/>
              <a:cs typeface="Trebuchet MS"/>
            </a:endParaRPr>
          </a:p>
          <a:p>
            <a:pPr marL="1498600" marR="1576705">
              <a:lnSpc>
                <a:spcPct val="143300"/>
              </a:lnSpc>
            </a:pPr>
            <a:r>
              <a:rPr sz="2400" spc="-229" dirty="0">
                <a:latin typeface="Trebuchet MS"/>
                <a:cs typeface="Trebuchet MS"/>
              </a:rPr>
              <a:t>Text</a:t>
            </a:r>
            <a:r>
              <a:rPr sz="2400" spc="-180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160" dirty="0">
                <a:latin typeface="Trebuchet MS"/>
                <a:cs typeface="Trebuchet MS"/>
              </a:rPr>
              <a:t> </a:t>
            </a:r>
            <a:r>
              <a:rPr sz="2400" spc="-45" dirty="0">
                <a:latin typeface="Trebuchet MS"/>
                <a:cs typeface="Trebuchet MS"/>
              </a:rPr>
              <a:t>stringResource(id</a:t>
            </a:r>
            <a:r>
              <a:rPr sz="2400" spc="-135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225" dirty="0">
                <a:latin typeface="Trebuchet MS"/>
                <a:cs typeface="Trebuchet MS"/>
              </a:rPr>
              <a:t> </a:t>
            </a:r>
            <a:r>
              <a:rPr sz="2400" spc="-65" dirty="0">
                <a:latin typeface="Trebuchet MS"/>
                <a:cs typeface="Trebuchet MS"/>
              </a:rPr>
              <a:t>R.string.description), </a:t>
            </a:r>
            <a:r>
              <a:rPr sz="2400" spc="-85" dirty="0">
                <a:latin typeface="Trebuchet MS"/>
                <a:cs typeface="Trebuchet MS"/>
              </a:rPr>
              <a:t>fontWeight</a:t>
            </a:r>
            <a:r>
              <a:rPr sz="2400" spc="-170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200" dirty="0">
                <a:latin typeface="Trebuchet MS"/>
                <a:cs typeface="Trebuchet MS"/>
              </a:rPr>
              <a:t> </a:t>
            </a:r>
            <a:r>
              <a:rPr sz="2400" spc="-20" dirty="0">
                <a:latin typeface="Trebuchet MS"/>
                <a:cs typeface="Trebuchet MS"/>
              </a:rPr>
              <a:t>FontWeight.Light,</a:t>
            </a:r>
            <a:endParaRPr sz="2400">
              <a:latin typeface="Trebuchet MS"/>
              <a:cs typeface="Trebuchet MS"/>
            </a:endParaRPr>
          </a:p>
          <a:p>
            <a:pPr marL="1498600">
              <a:lnSpc>
                <a:spcPct val="100000"/>
              </a:lnSpc>
              <a:spcBef>
                <a:spcPts val="1250"/>
              </a:spcBef>
            </a:pPr>
            <a:r>
              <a:rPr sz="2400" spc="-70" dirty="0">
                <a:latin typeface="Trebuchet MS"/>
                <a:cs typeface="Trebuchet MS"/>
              </a:rPr>
              <a:t>fontSize</a:t>
            </a:r>
            <a:r>
              <a:rPr sz="2400" spc="-170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165" dirty="0">
                <a:latin typeface="Trebuchet MS"/>
                <a:cs typeface="Trebuchet MS"/>
              </a:rPr>
              <a:t> </a:t>
            </a:r>
            <a:r>
              <a:rPr sz="2400" spc="-10" dirty="0">
                <a:latin typeface="Trebuchet MS"/>
                <a:cs typeface="Trebuchet MS"/>
              </a:rPr>
              <a:t>16.sp,</a:t>
            </a:r>
            <a:endParaRPr sz="2400">
              <a:latin typeface="Trebuchet MS"/>
              <a:cs typeface="Trebuchet MS"/>
            </a:endParaRPr>
          </a:p>
          <a:p>
            <a:pPr marL="1498600">
              <a:lnSpc>
                <a:spcPct val="100000"/>
              </a:lnSpc>
              <a:spcBef>
                <a:spcPts val="1250"/>
              </a:spcBef>
            </a:pPr>
            <a:r>
              <a:rPr sz="2400" spc="-110" dirty="0">
                <a:latin typeface="Trebuchet MS"/>
                <a:cs typeface="Trebuchet MS"/>
              </a:rPr>
              <a:t>textAlign</a:t>
            </a:r>
            <a:r>
              <a:rPr sz="2400" spc="-150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200" dirty="0">
                <a:latin typeface="Trebuchet MS"/>
                <a:cs typeface="Trebuchet MS"/>
              </a:rPr>
              <a:t> </a:t>
            </a:r>
            <a:r>
              <a:rPr sz="2400" spc="-65" dirty="0">
                <a:latin typeface="Trebuchet MS"/>
                <a:cs typeface="Trebuchet MS"/>
              </a:rPr>
              <a:t>TextAlign.Center,</a:t>
            </a:r>
            <a:endParaRPr sz="2400">
              <a:latin typeface="Trebuchet MS"/>
              <a:cs typeface="Trebuchet MS"/>
            </a:endParaRPr>
          </a:p>
          <a:p>
            <a:pPr marL="1250950">
              <a:lnSpc>
                <a:spcPct val="100000"/>
              </a:lnSpc>
              <a:spcBef>
                <a:spcPts val="1250"/>
              </a:spcBef>
            </a:pPr>
            <a:r>
              <a:rPr sz="2400" spc="-50" dirty="0">
                <a:latin typeface="Trebuchet MS"/>
                <a:cs typeface="Trebuchet MS"/>
              </a:rPr>
              <a:t>)</a:t>
            </a:r>
            <a:endParaRPr sz="2400">
              <a:latin typeface="Trebuchet MS"/>
              <a:cs typeface="Trebuchet MS"/>
            </a:endParaRPr>
          </a:p>
          <a:p>
            <a:pPr marL="1250950">
              <a:lnSpc>
                <a:spcPct val="100000"/>
              </a:lnSpc>
              <a:spcBef>
                <a:spcPts val="1175"/>
              </a:spcBef>
            </a:pPr>
            <a:r>
              <a:rPr sz="2400" spc="-10" dirty="0">
                <a:latin typeface="Trebuchet MS"/>
                <a:cs typeface="Trebuchet MS"/>
              </a:rPr>
              <a:t>Text(</a:t>
            </a:r>
            <a:endParaRPr sz="2400">
              <a:latin typeface="Trebuchet MS"/>
              <a:cs typeface="Trebuchet MS"/>
            </a:endParaRPr>
          </a:p>
          <a:p>
            <a:pPr marL="1498600">
              <a:lnSpc>
                <a:spcPts val="4130"/>
              </a:lnSpc>
              <a:spcBef>
                <a:spcPts val="345"/>
              </a:spcBef>
            </a:pPr>
            <a:r>
              <a:rPr sz="2400" spc="-229" dirty="0">
                <a:latin typeface="Trebuchet MS"/>
                <a:cs typeface="Trebuchet MS"/>
              </a:rPr>
              <a:t>Text</a:t>
            </a:r>
            <a:r>
              <a:rPr sz="2400" spc="-175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160" dirty="0">
                <a:latin typeface="Trebuchet MS"/>
                <a:cs typeface="Trebuchet MS"/>
              </a:rPr>
              <a:t> </a:t>
            </a:r>
            <a:r>
              <a:rPr sz="2400" spc="-45" dirty="0">
                <a:latin typeface="Trebuchet MS"/>
                <a:cs typeface="Trebuchet MS"/>
              </a:rPr>
              <a:t>stringResource(id</a:t>
            </a:r>
            <a:r>
              <a:rPr sz="2400" spc="-135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220" dirty="0">
                <a:latin typeface="Trebuchet MS"/>
                <a:cs typeface="Trebuchet MS"/>
              </a:rPr>
              <a:t> </a:t>
            </a:r>
            <a:r>
              <a:rPr sz="2400" spc="-90" dirty="0">
                <a:latin typeface="Trebuchet MS"/>
                <a:cs typeface="Trebuchet MS"/>
              </a:rPr>
              <a:t>R.string.plan),</a:t>
            </a:r>
            <a:r>
              <a:rPr sz="2400" spc="-155" dirty="0">
                <a:latin typeface="Trebuchet MS"/>
                <a:cs typeface="Trebuchet MS"/>
              </a:rPr>
              <a:t> </a:t>
            </a:r>
            <a:r>
              <a:rPr sz="2400" spc="-25" dirty="0">
                <a:latin typeface="Trebuchet MS"/>
                <a:cs typeface="Trebuchet MS"/>
              </a:rPr>
              <a:t>color</a:t>
            </a:r>
            <a:r>
              <a:rPr sz="2400" spc="-195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215" dirty="0">
                <a:latin typeface="Trebuchet MS"/>
                <a:cs typeface="Trebuchet MS"/>
              </a:rPr>
              <a:t> </a:t>
            </a:r>
            <a:r>
              <a:rPr sz="2400" spc="-65" dirty="0">
                <a:latin typeface="Trebuchet MS"/>
                <a:cs typeface="Trebuchet MS"/>
              </a:rPr>
              <a:t>Color.Gray, </a:t>
            </a:r>
            <a:r>
              <a:rPr sz="2400" spc="-70" dirty="0">
                <a:latin typeface="Trebuchet MS"/>
                <a:cs typeface="Trebuchet MS"/>
              </a:rPr>
              <a:t>fontSize</a:t>
            </a:r>
            <a:r>
              <a:rPr sz="2400" spc="-170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165" dirty="0">
                <a:latin typeface="Trebuchet MS"/>
                <a:cs typeface="Trebuchet MS"/>
              </a:rPr>
              <a:t> </a:t>
            </a:r>
            <a:r>
              <a:rPr sz="2400" spc="-20" dirty="0">
                <a:latin typeface="Trebuchet MS"/>
                <a:cs typeface="Trebuchet MS"/>
              </a:rPr>
              <a:t>16.sp</a:t>
            </a:r>
            <a:endParaRPr sz="2400">
              <a:latin typeface="Trebuchet MS"/>
              <a:cs typeface="Trebuchet MS"/>
            </a:endParaRPr>
          </a:p>
          <a:p>
            <a:pPr marL="1250950">
              <a:lnSpc>
                <a:spcPct val="100000"/>
              </a:lnSpc>
              <a:spcBef>
                <a:spcPts val="900"/>
              </a:spcBef>
            </a:pPr>
            <a:r>
              <a:rPr sz="2400" spc="-25" dirty="0">
                <a:latin typeface="Trebuchet MS"/>
                <a:cs typeface="Trebuchet MS"/>
              </a:rPr>
              <a:t>)}</a:t>
            </a:r>
            <a:endParaRPr sz="2400">
              <a:latin typeface="Trebuchet MS"/>
              <a:cs typeface="Trebuchet MS"/>
            </a:endParaRPr>
          </a:p>
          <a:p>
            <a:pPr marL="755650">
              <a:lnSpc>
                <a:spcPct val="100000"/>
              </a:lnSpc>
              <a:spcBef>
                <a:spcPts val="1250"/>
              </a:spcBef>
            </a:pPr>
            <a:r>
              <a:rPr sz="2400" spc="-50" dirty="0">
                <a:latin typeface="Trebuchet MS"/>
                <a:cs typeface="Trebuchet MS"/>
              </a:rPr>
              <a:t>}</a:t>
            </a:r>
            <a:endParaRPr sz="2400">
              <a:latin typeface="Trebuchet MS"/>
              <a:cs typeface="Trebuchet MS"/>
            </a:endParaRPr>
          </a:p>
          <a:p>
            <a:pPr marL="755650">
              <a:lnSpc>
                <a:spcPct val="100000"/>
              </a:lnSpc>
              <a:spcBef>
                <a:spcPts val="1245"/>
              </a:spcBef>
            </a:pPr>
            <a:r>
              <a:rPr sz="2400" spc="-50" dirty="0">
                <a:latin typeface="Trebuchet MS"/>
                <a:cs typeface="Trebuchet MS"/>
              </a:rPr>
              <a:t>Spacer(modifier</a:t>
            </a:r>
            <a:r>
              <a:rPr sz="2400" spc="-190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150" dirty="0">
                <a:latin typeface="Trebuchet MS"/>
                <a:cs typeface="Trebuchet MS"/>
              </a:rPr>
              <a:t> </a:t>
            </a:r>
            <a:r>
              <a:rPr sz="2400" spc="-45" dirty="0">
                <a:latin typeface="Trebuchet MS"/>
                <a:cs typeface="Trebuchet MS"/>
              </a:rPr>
              <a:t>Modifier.height(20.dp))</a:t>
            </a:r>
            <a:endParaRPr sz="2400">
              <a:latin typeface="Trebuchet MS"/>
              <a:cs typeface="Trebuchet MS"/>
            </a:endParaRPr>
          </a:p>
          <a:p>
            <a:pPr marL="508000">
              <a:lnSpc>
                <a:spcPct val="100000"/>
              </a:lnSpc>
              <a:spcBef>
                <a:spcPts val="1175"/>
              </a:spcBef>
            </a:pPr>
            <a:r>
              <a:rPr sz="2400" spc="-50" dirty="0">
                <a:latin typeface="Trebuchet MS"/>
                <a:cs typeface="Trebuchet MS"/>
              </a:rPr>
              <a:t>}</a:t>
            </a:r>
            <a:endParaRPr sz="2400">
              <a:latin typeface="Trebuchet MS"/>
              <a:cs typeface="Trebuchet MS"/>
            </a:endParaRPr>
          </a:p>
          <a:p>
            <a:pPr marL="260350">
              <a:lnSpc>
                <a:spcPct val="100000"/>
              </a:lnSpc>
              <a:spcBef>
                <a:spcPts val="1250"/>
              </a:spcBef>
            </a:pPr>
            <a:r>
              <a:rPr sz="2400" spc="-50" dirty="0">
                <a:latin typeface="Trebuchet MS"/>
                <a:cs typeface="Trebuchet MS"/>
              </a:rPr>
              <a:t>}</a:t>
            </a:r>
            <a:endParaRPr sz="240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1250"/>
              </a:spcBef>
            </a:pPr>
            <a:r>
              <a:rPr sz="2400" spc="-50" dirty="0">
                <a:latin typeface="Trebuchet MS"/>
                <a:cs typeface="Trebuchet MS"/>
              </a:rPr>
              <a:t>}</a:t>
            </a:r>
            <a:endParaRPr sz="24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52157" y="1224533"/>
            <a:ext cx="2018664" cy="6324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3950" u="sng" dirty="0">
                <a:solidFill>
                  <a:srgbClr val="1F487C"/>
                </a:solidFill>
                <a:uFill>
                  <a:solidFill>
                    <a:srgbClr val="1F487C"/>
                  </a:solidFill>
                </a:uFill>
                <a:latin typeface="Calibri"/>
                <a:cs typeface="Calibri"/>
              </a:rPr>
              <a:t>OUTPUT</a:t>
            </a:r>
            <a:r>
              <a:rPr sz="3950" u="sng" spc="45" dirty="0">
                <a:solidFill>
                  <a:srgbClr val="1F487C"/>
                </a:solidFill>
                <a:uFill>
                  <a:solidFill>
                    <a:srgbClr val="1F487C"/>
                  </a:solidFill>
                </a:uFill>
                <a:latin typeface="Calibri"/>
                <a:cs typeface="Calibri"/>
              </a:rPr>
              <a:t> </a:t>
            </a:r>
            <a:r>
              <a:rPr sz="3950" u="sng" spc="-50" dirty="0">
                <a:solidFill>
                  <a:srgbClr val="1F487C"/>
                </a:solidFill>
                <a:uFill>
                  <a:solidFill>
                    <a:srgbClr val="1F487C"/>
                  </a:solidFill>
                </a:uFill>
                <a:latin typeface="Calibri"/>
                <a:cs typeface="Calibri"/>
              </a:rPr>
              <a:t>:</a:t>
            </a:r>
            <a:endParaRPr sz="3950">
              <a:latin typeface="Calibri"/>
              <a:cs typeface="Calibri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038475" y="295275"/>
            <a:ext cx="4895850" cy="9696450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8515350" y="381000"/>
            <a:ext cx="4648200" cy="961072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763" y="4762"/>
            <a:ext cx="18283555" cy="10282555"/>
          </a:xfrm>
          <a:custGeom>
            <a:avLst/>
            <a:gdLst/>
            <a:ahLst/>
            <a:cxnLst/>
            <a:rect l="l" t="t" r="r" b="b"/>
            <a:pathLst>
              <a:path w="18283555" h="10282555">
                <a:moveTo>
                  <a:pt x="18283236" y="10282233"/>
                </a:moveTo>
                <a:lnTo>
                  <a:pt x="18283236" y="0"/>
                </a:lnTo>
                <a:lnTo>
                  <a:pt x="0" y="0"/>
                </a:lnTo>
                <a:lnTo>
                  <a:pt x="0" y="10282233"/>
                </a:lnTo>
                <a:lnTo>
                  <a:pt x="18283236" y="10282233"/>
                </a:lnTo>
                <a:close/>
              </a:path>
            </a:pathLst>
          </a:custGeom>
          <a:solidFill>
            <a:srgbClr val="E4E4E4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-7936" y="-7937"/>
            <a:ext cx="18308955" cy="10307955"/>
            <a:chOff x="-7936" y="-7937"/>
            <a:chExt cx="18308955" cy="10307955"/>
          </a:xfrm>
        </p:grpSpPr>
        <p:sp>
          <p:nvSpPr>
            <p:cNvPr id="4" name="object 4"/>
            <p:cNvSpPr/>
            <p:nvPr/>
          </p:nvSpPr>
          <p:spPr>
            <a:xfrm>
              <a:off x="4763" y="4762"/>
              <a:ext cx="18283555" cy="10282555"/>
            </a:xfrm>
            <a:custGeom>
              <a:avLst/>
              <a:gdLst/>
              <a:ahLst/>
              <a:cxnLst/>
              <a:rect l="l" t="t" r="r" b="b"/>
              <a:pathLst>
                <a:path w="18283555" h="10282555">
                  <a:moveTo>
                    <a:pt x="18283236" y="0"/>
                  </a:moveTo>
                  <a:lnTo>
                    <a:pt x="0" y="0"/>
                  </a:lnTo>
                  <a:lnTo>
                    <a:pt x="0" y="10282233"/>
                  </a:lnTo>
                </a:path>
              </a:pathLst>
            </a:custGeom>
            <a:ln w="254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4050646" y="0"/>
              <a:ext cx="1840864" cy="10287000"/>
            </a:xfrm>
            <a:custGeom>
              <a:avLst/>
              <a:gdLst/>
              <a:ahLst/>
              <a:cxnLst/>
              <a:rect l="l" t="t" r="r" b="b"/>
              <a:pathLst>
                <a:path w="1840865" h="10287000">
                  <a:moveTo>
                    <a:pt x="0" y="0"/>
                  </a:moveTo>
                  <a:lnTo>
                    <a:pt x="1840599" y="10286996"/>
                  </a:lnTo>
                </a:path>
              </a:pathLst>
            </a:custGeom>
            <a:ln w="9525">
              <a:solidFill>
                <a:srgbClr val="5FCAE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1141490" y="5516585"/>
              <a:ext cx="7146925" cy="4770755"/>
            </a:xfrm>
            <a:custGeom>
              <a:avLst/>
              <a:gdLst/>
              <a:ahLst/>
              <a:cxnLst/>
              <a:rect l="l" t="t" r="r" b="b"/>
              <a:pathLst>
                <a:path w="7146925" h="4770755">
                  <a:moveTo>
                    <a:pt x="7146508" y="0"/>
                  </a:moveTo>
                  <a:lnTo>
                    <a:pt x="0" y="4770414"/>
                  </a:lnTo>
                </a:path>
              </a:pathLst>
            </a:custGeom>
            <a:ln w="9525">
              <a:solidFill>
                <a:srgbClr val="5FCAE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3773152" y="0"/>
              <a:ext cx="4514850" cy="10287000"/>
            </a:xfrm>
            <a:custGeom>
              <a:avLst/>
              <a:gdLst/>
              <a:ahLst/>
              <a:cxnLst/>
              <a:rect l="l" t="t" r="r" b="b"/>
              <a:pathLst>
                <a:path w="4514850" h="10287000">
                  <a:moveTo>
                    <a:pt x="4514848" y="0"/>
                  </a:moveTo>
                  <a:lnTo>
                    <a:pt x="3068017" y="0"/>
                  </a:lnTo>
                  <a:lnTo>
                    <a:pt x="0" y="10286993"/>
                  </a:lnTo>
                  <a:lnTo>
                    <a:pt x="4514848" y="10286993"/>
                  </a:lnTo>
                  <a:lnTo>
                    <a:pt x="4514848" y="0"/>
                  </a:lnTo>
                  <a:close/>
                </a:path>
              </a:pathLst>
            </a:custGeom>
            <a:solidFill>
              <a:srgbClr val="5FCAEE">
                <a:alpha val="3568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4403479" y="0"/>
              <a:ext cx="3884929" cy="10287000"/>
            </a:xfrm>
            <a:custGeom>
              <a:avLst/>
              <a:gdLst/>
              <a:ahLst/>
              <a:cxnLst/>
              <a:rect l="l" t="t" r="r" b="b"/>
              <a:pathLst>
                <a:path w="3884930" h="10287000">
                  <a:moveTo>
                    <a:pt x="3884520" y="0"/>
                  </a:moveTo>
                  <a:lnTo>
                    <a:pt x="0" y="0"/>
                  </a:lnTo>
                  <a:lnTo>
                    <a:pt x="1814165" y="10286993"/>
                  </a:lnTo>
                  <a:lnTo>
                    <a:pt x="3884520" y="10286993"/>
                  </a:lnTo>
                  <a:lnTo>
                    <a:pt x="3884520" y="0"/>
                  </a:lnTo>
                  <a:close/>
                </a:path>
              </a:pathLst>
            </a:custGeom>
            <a:solidFill>
              <a:srgbClr val="5FCAEE">
                <a:alpha val="19607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13401675" y="4572000"/>
              <a:ext cx="4886325" cy="5715000"/>
            </a:xfrm>
            <a:custGeom>
              <a:avLst/>
              <a:gdLst/>
              <a:ahLst/>
              <a:cxnLst/>
              <a:rect l="l" t="t" r="r" b="b"/>
              <a:pathLst>
                <a:path w="4886325" h="5715000">
                  <a:moveTo>
                    <a:pt x="4886325" y="0"/>
                  </a:moveTo>
                  <a:lnTo>
                    <a:pt x="0" y="5715000"/>
                  </a:lnTo>
                  <a:lnTo>
                    <a:pt x="4886325" y="5715000"/>
                  </a:lnTo>
                  <a:lnTo>
                    <a:pt x="4886325" y="0"/>
                  </a:lnTo>
                  <a:close/>
                </a:path>
              </a:pathLst>
            </a:custGeom>
            <a:solidFill>
              <a:srgbClr val="17AFE3">
                <a:alpha val="65881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4005182" y="0"/>
              <a:ext cx="4283075" cy="10287000"/>
            </a:xfrm>
            <a:custGeom>
              <a:avLst/>
              <a:gdLst/>
              <a:ahLst/>
              <a:cxnLst/>
              <a:rect l="l" t="t" r="r" b="b"/>
              <a:pathLst>
                <a:path w="4283075" h="10287000">
                  <a:moveTo>
                    <a:pt x="4282817" y="0"/>
                  </a:moveTo>
                  <a:lnTo>
                    <a:pt x="0" y="0"/>
                  </a:lnTo>
                  <a:lnTo>
                    <a:pt x="3706743" y="10286993"/>
                  </a:lnTo>
                  <a:lnTo>
                    <a:pt x="4282817" y="10286993"/>
                  </a:lnTo>
                  <a:lnTo>
                    <a:pt x="4282817" y="0"/>
                  </a:lnTo>
                  <a:close/>
                </a:path>
              </a:pathLst>
            </a:custGeom>
            <a:solidFill>
              <a:srgbClr val="17AFE3">
                <a:alpha val="49803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16344900" y="0"/>
              <a:ext cx="1943100" cy="10287000"/>
            </a:xfrm>
            <a:custGeom>
              <a:avLst/>
              <a:gdLst/>
              <a:ahLst/>
              <a:cxnLst/>
              <a:rect l="l" t="t" r="r" b="b"/>
              <a:pathLst>
                <a:path w="1943100" h="10287000">
                  <a:moveTo>
                    <a:pt x="1943099" y="0"/>
                  </a:moveTo>
                  <a:lnTo>
                    <a:pt x="1534389" y="0"/>
                  </a:lnTo>
                  <a:lnTo>
                    <a:pt x="0" y="10286993"/>
                  </a:lnTo>
                  <a:lnTo>
                    <a:pt x="1943099" y="10286993"/>
                  </a:lnTo>
                  <a:lnTo>
                    <a:pt x="1943099" y="0"/>
                  </a:lnTo>
                  <a:close/>
                </a:path>
              </a:pathLst>
            </a:custGeom>
            <a:solidFill>
              <a:srgbClr val="2D83C3">
                <a:alpha val="69802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16413108" y="0"/>
              <a:ext cx="1865630" cy="10287000"/>
            </a:xfrm>
            <a:custGeom>
              <a:avLst/>
              <a:gdLst/>
              <a:ahLst/>
              <a:cxnLst/>
              <a:rect l="l" t="t" r="r" b="b"/>
              <a:pathLst>
                <a:path w="1865630" h="10287000">
                  <a:moveTo>
                    <a:pt x="1865366" y="0"/>
                  </a:moveTo>
                  <a:lnTo>
                    <a:pt x="0" y="0"/>
                  </a:lnTo>
                  <a:lnTo>
                    <a:pt x="1655689" y="10286993"/>
                  </a:lnTo>
                  <a:lnTo>
                    <a:pt x="1865366" y="10286993"/>
                  </a:lnTo>
                  <a:lnTo>
                    <a:pt x="1865366" y="0"/>
                  </a:lnTo>
                  <a:close/>
                </a:path>
              </a:pathLst>
            </a:custGeom>
            <a:solidFill>
              <a:srgbClr val="226192">
                <a:alpha val="79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15554325" y="5381625"/>
              <a:ext cx="2733675" cy="4905375"/>
            </a:xfrm>
            <a:custGeom>
              <a:avLst/>
              <a:gdLst/>
              <a:ahLst/>
              <a:cxnLst/>
              <a:rect l="l" t="t" r="r" b="b"/>
              <a:pathLst>
                <a:path w="2733675" h="4905375">
                  <a:moveTo>
                    <a:pt x="2733675" y="0"/>
                  </a:moveTo>
                  <a:lnTo>
                    <a:pt x="0" y="4905375"/>
                  </a:lnTo>
                  <a:lnTo>
                    <a:pt x="2733675" y="4905375"/>
                  </a:lnTo>
                  <a:lnTo>
                    <a:pt x="2733675" y="0"/>
                  </a:lnTo>
                  <a:close/>
                </a:path>
              </a:pathLst>
            </a:custGeom>
            <a:solidFill>
              <a:srgbClr val="17AFE3">
                <a:alpha val="65881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0" y="6019800"/>
              <a:ext cx="676275" cy="4267200"/>
            </a:xfrm>
            <a:custGeom>
              <a:avLst/>
              <a:gdLst/>
              <a:ahLst/>
              <a:cxnLst/>
              <a:rect l="l" t="t" r="r" b="b"/>
              <a:pathLst>
                <a:path w="676275" h="4267200">
                  <a:moveTo>
                    <a:pt x="0" y="0"/>
                  </a:moveTo>
                  <a:lnTo>
                    <a:pt x="0" y="4267200"/>
                  </a:lnTo>
                  <a:lnTo>
                    <a:pt x="676275" y="4267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CAEE">
                <a:alpha val="69802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15" name="object 1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533775" y="647700"/>
            <a:ext cx="4448175" cy="8982075"/>
          </a:xfrm>
          <a:prstGeom prst="rect">
            <a:avLst/>
          </a:prstGeom>
        </p:spPr>
      </p:pic>
      <p:pic>
        <p:nvPicPr>
          <p:cNvPr id="16" name="object 1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8553450" y="647700"/>
            <a:ext cx="4371975" cy="89916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WhatsApp Audio 2024-11-17 at 10.24.28 PM">
            <a:hlinkClick r:id="" action="ppaction://media"/>
            <a:extLst>
              <a:ext uri="{FF2B5EF4-FFF2-40B4-BE49-F238E27FC236}">
                <a16:creationId xmlns:a16="http://schemas.microsoft.com/office/drawing/2014/main" id="{B355DF45-E5F2-F180-0B98-852432FCA62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648200" y="8191500"/>
            <a:ext cx="406400" cy="406400"/>
          </a:xfrm>
          <a:prstGeom prst="rect">
            <a:avLst/>
          </a:prstGeom>
        </p:spPr>
      </p:pic>
      <p:pic>
        <p:nvPicPr>
          <p:cNvPr id="5" name="WhatsApp Video 2024-11-17 at 10.24.38 PM">
            <a:hlinkClick r:id="" action="ppaction://media"/>
            <a:extLst>
              <a:ext uri="{FF2B5EF4-FFF2-40B4-BE49-F238E27FC236}">
                <a16:creationId xmlns:a16="http://schemas.microsoft.com/office/drawing/2014/main" id="{C93A3D49-63EF-0475-1139-1019EC1AEDC5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324600" y="342900"/>
            <a:ext cx="4343400" cy="754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792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7059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1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642619" rIns="0" bIns="0" rtlCol="0">
            <a:spAutoFit/>
          </a:bodyPr>
          <a:lstStyle/>
          <a:p>
            <a:pPr marL="1579245">
              <a:lnSpc>
                <a:spcPct val="100000"/>
              </a:lnSpc>
              <a:spcBef>
                <a:spcPts val="105"/>
              </a:spcBef>
            </a:pPr>
            <a:r>
              <a:rPr spc="-10" dirty="0"/>
              <a:t>OBJECTIVES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89865" rIns="0" bIns="0" rtlCol="0">
            <a:spAutoFit/>
          </a:bodyPr>
          <a:lstStyle/>
          <a:p>
            <a:pPr marL="584200" marR="1189355" indent="-571500">
              <a:lnSpc>
                <a:spcPct val="71200"/>
              </a:lnSpc>
              <a:spcBef>
                <a:spcPts val="1495"/>
              </a:spcBef>
              <a:buChar char="•"/>
              <a:tabLst>
                <a:tab pos="584200" algn="l"/>
              </a:tabLst>
            </a:pPr>
            <a:r>
              <a:rPr dirty="0"/>
              <a:t>Promote</a:t>
            </a:r>
            <a:r>
              <a:rPr spc="125" dirty="0"/>
              <a:t> </a:t>
            </a:r>
            <a:r>
              <a:rPr dirty="0"/>
              <a:t>tourism</a:t>
            </a:r>
            <a:r>
              <a:rPr spc="80" dirty="0"/>
              <a:t> </a:t>
            </a:r>
            <a:r>
              <a:rPr dirty="0"/>
              <a:t>with</a:t>
            </a:r>
            <a:r>
              <a:rPr spc="60" dirty="0"/>
              <a:t> </a:t>
            </a:r>
            <a:r>
              <a:rPr dirty="0"/>
              <a:t>well-planned</a:t>
            </a:r>
            <a:r>
              <a:rPr spc="135" dirty="0"/>
              <a:t> </a:t>
            </a:r>
            <a:r>
              <a:rPr dirty="0"/>
              <a:t>one-week</a:t>
            </a:r>
            <a:r>
              <a:rPr spc="55" dirty="0"/>
              <a:t> </a:t>
            </a:r>
            <a:r>
              <a:rPr spc="-20" dirty="0"/>
              <a:t>city </a:t>
            </a:r>
            <a:r>
              <a:rPr spc="-10" dirty="0"/>
              <a:t>itineraries.</a:t>
            </a:r>
          </a:p>
          <a:p>
            <a:pPr>
              <a:lnSpc>
                <a:spcPct val="100000"/>
              </a:lnSpc>
              <a:spcBef>
                <a:spcPts val="2215"/>
              </a:spcBef>
              <a:buClr>
                <a:srgbClr val="1F487C"/>
              </a:buClr>
              <a:buFont typeface="Arial MT"/>
              <a:buChar char="•"/>
            </a:pPr>
            <a:endParaRPr spc="-10" dirty="0"/>
          </a:p>
          <a:p>
            <a:pPr marL="584200" marR="1464310" indent="-571500">
              <a:lnSpc>
                <a:spcPct val="72800"/>
              </a:lnSpc>
              <a:buChar char="•"/>
              <a:tabLst>
                <a:tab pos="584200" algn="l"/>
              </a:tabLst>
            </a:pPr>
            <a:r>
              <a:rPr dirty="0"/>
              <a:t>Simplify</a:t>
            </a:r>
            <a:r>
              <a:rPr spc="80" dirty="0"/>
              <a:t> </a:t>
            </a:r>
            <a:r>
              <a:rPr dirty="0"/>
              <a:t>travel</a:t>
            </a:r>
            <a:r>
              <a:rPr spc="65" dirty="0"/>
              <a:t> </a:t>
            </a:r>
            <a:r>
              <a:rPr dirty="0"/>
              <a:t>planning</a:t>
            </a:r>
            <a:r>
              <a:rPr spc="10" dirty="0"/>
              <a:t> </a:t>
            </a:r>
            <a:r>
              <a:rPr dirty="0"/>
              <a:t>by</a:t>
            </a:r>
            <a:r>
              <a:rPr spc="80" dirty="0"/>
              <a:t> </a:t>
            </a:r>
            <a:r>
              <a:rPr dirty="0"/>
              <a:t>offering</a:t>
            </a:r>
            <a:r>
              <a:rPr spc="10" dirty="0"/>
              <a:t> </a:t>
            </a:r>
            <a:r>
              <a:rPr spc="-10" dirty="0"/>
              <a:t>personalized suggestions.</a:t>
            </a:r>
          </a:p>
          <a:p>
            <a:pPr>
              <a:lnSpc>
                <a:spcPct val="100000"/>
              </a:lnSpc>
              <a:spcBef>
                <a:spcPts val="2290"/>
              </a:spcBef>
              <a:buClr>
                <a:srgbClr val="1F487C"/>
              </a:buClr>
              <a:buFont typeface="Arial MT"/>
              <a:buChar char="•"/>
            </a:pPr>
            <a:endParaRPr spc="-10" dirty="0"/>
          </a:p>
          <a:p>
            <a:pPr marL="584200" marR="5080" indent="-571500">
              <a:lnSpc>
                <a:spcPct val="71300"/>
              </a:lnSpc>
              <a:buChar char="•"/>
              <a:tabLst>
                <a:tab pos="584200" algn="l"/>
              </a:tabLst>
            </a:pPr>
            <a:r>
              <a:rPr dirty="0"/>
              <a:t>Enhance</a:t>
            </a:r>
            <a:r>
              <a:rPr spc="35" dirty="0"/>
              <a:t> </a:t>
            </a:r>
            <a:r>
              <a:rPr dirty="0"/>
              <a:t>travel</a:t>
            </a:r>
            <a:r>
              <a:rPr spc="105" dirty="0"/>
              <a:t> </a:t>
            </a:r>
            <a:r>
              <a:rPr dirty="0"/>
              <a:t>experiences</a:t>
            </a:r>
            <a:r>
              <a:rPr spc="45" dirty="0"/>
              <a:t> </a:t>
            </a:r>
            <a:r>
              <a:rPr dirty="0"/>
              <a:t>with</a:t>
            </a:r>
            <a:r>
              <a:rPr spc="125" dirty="0"/>
              <a:t> </a:t>
            </a:r>
            <a:r>
              <a:rPr dirty="0"/>
              <a:t>cultural</a:t>
            </a:r>
            <a:r>
              <a:rPr spc="105" dirty="0"/>
              <a:t> </a:t>
            </a:r>
            <a:r>
              <a:rPr dirty="0"/>
              <a:t>and</a:t>
            </a:r>
            <a:r>
              <a:rPr spc="125" dirty="0"/>
              <a:t> </a:t>
            </a:r>
            <a:r>
              <a:rPr dirty="0"/>
              <a:t>real-</a:t>
            </a:r>
            <a:r>
              <a:rPr spc="-20" dirty="0"/>
              <a:t>time </a:t>
            </a:r>
            <a:r>
              <a:rPr spc="-10" dirty="0"/>
              <a:t>insights.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426085" rIns="0" bIns="0" rtlCol="0">
            <a:spAutoFit/>
          </a:bodyPr>
          <a:lstStyle/>
          <a:p>
            <a:pPr marL="1164590">
              <a:lnSpc>
                <a:spcPct val="100000"/>
              </a:lnSpc>
              <a:spcBef>
                <a:spcPts val="105"/>
              </a:spcBef>
            </a:pPr>
            <a:r>
              <a:rPr spc="-10" dirty="0"/>
              <a:t>DESCRIPTION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922591" rIns="0" bIns="0" rtlCol="0">
            <a:spAutoFit/>
          </a:bodyPr>
          <a:lstStyle/>
          <a:p>
            <a:pPr marL="509270" marR="5080">
              <a:lnSpc>
                <a:spcPct val="71300"/>
              </a:lnSpc>
              <a:spcBef>
                <a:spcPts val="1485"/>
              </a:spcBef>
            </a:pPr>
            <a:r>
              <a:rPr dirty="0"/>
              <a:t>An</a:t>
            </a:r>
            <a:r>
              <a:rPr spc="10" dirty="0"/>
              <a:t> </a:t>
            </a:r>
            <a:r>
              <a:rPr dirty="0"/>
              <a:t>app</a:t>
            </a:r>
            <a:r>
              <a:rPr spc="90" dirty="0"/>
              <a:t> </a:t>
            </a:r>
            <a:r>
              <a:rPr dirty="0"/>
              <a:t>that</a:t>
            </a:r>
            <a:r>
              <a:rPr spc="75" dirty="0"/>
              <a:t> </a:t>
            </a:r>
            <a:r>
              <a:rPr dirty="0"/>
              <a:t>suggests</a:t>
            </a:r>
            <a:r>
              <a:rPr spc="20" dirty="0"/>
              <a:t> </a:t>
            </a:r>
            <a:r>
              <a:rPr dirty="0"/>
              <a:t>cities</a:t>
            </a:r>
            <a:r>
              <a:rPr spc="20" dirty="0"/>
              <a:t> </a:t>
            </a:r>
            <a:r>
              <a:rPr dirty="0"/>
              <a:t>to</a:t>
            </a:r>
            <a:r>
              <a:rPr spc="95" dirty="0"/>
              <a:t> </a:t>
            </a:r>
            <a:r>
              <a:rPr dirty="0"/>
              <a:t>visit and</a:t>
            </a:r>
            <a:r>
              <a:rPr spc="20" dirty="0"/>
              <a:t> </a:t>
            </a:r>
            <a:r>
              <a:rPr spc="-10" dirty="0"/>
              <a:t>provides </a:t>
            </a:r>
            <a:r>
              <a:rPr dirty="0"/>
              <a:t>detailed</a:t>
            </a:r>
            <a:r>
              <a:rPr spc="125" dirty="0"/>
              <a:t> </a:t>
            </a:r>
            <a:r>
              <a:rPr dirty="0"/>
              <a:t>one-week</a:t>
            </a:r>
            <a:r>
              <a:rPr spc="45" dirty="0"/>
              <a:t> </a:t>
            </a:r>
            <a:r>
              <a:rPr dirty="0"/>
              <a:t>travel</a:t>
            </a:r>
            <a:r>
              <a:rPr spc="100" dirty="0"/>
              <a:t> </a:t>
            </a:r>
            <a:r>
              <a:rPr dirty="0"/>
              <a:t>plans,</a:t>
            </a:r>
            <a:r>
              <a:rPr spc="100" dirty="0"/>
              <a:t> </a:t>
            </a:r>
            <a:r>
              <a:rPr dirty="0"/>
              <a:t>including</a:t>
            </a:r>
            <a:r>
              <a:rPr spc="45" dirty="0"/>
              <a:t> </a:t>
            </a:r>
            <a:r>
              <a:rPr spc="-10" dirty="0"/>
              <a:t>itineraries,</a:t>
            </a:r>
          </a:p>
          <a:p>
            <a:pPr marL="509270">
              <a:lnSpc>
                <a:spcPts val="2775"/>
              </a:lnSpc>
            </a:pPr>
            <a:r>
              <a:rPr dirty="0"/>
              <a:t>costs, and</a:t>
            </a:r>
            <a:r>
              <a:rPr spc="25" dirty="0"/>
              <a:t> </a:t>
            </a:r>
            <a:r>
              <a:rPr dirty="0"/>
              <a:t>booking</a:t>
            </a:r>
            <a:r>
              <a:rPr spc="95" dirty="0"/>
              <a:t> </a:t>
            </a:r>
            <a:r>
              <a:rPr dirty="0"/>
              <a:t>options.</a:t>
            </a:r>
            <a:r>
              <a:rPr spc="10" dirty="0"/>
              <a:t> </a:t>
            </a:r>
            <a:r>
              <a:rPr dirty="0"/>
              <a:t>It</a:t>
            </a:r>
            <a:r>
              <a:rPr spc="85" dirty="0"/>
              <a:t> </a:t>
            </a:r>
            <a:r>
              <a:rPr dirty="0"/>
              <a:t>adapts</a:t>
            </a:r>
            <a:r>
              <a:rPr spc="100" dirty="0"/>
              <a:t> </a:t>
            </a:r>
            <a:r>
              <a:rPr dirty="0"/>
              <a:t>to</a:t>
            </a:r>
            <a:r>
              <a:rPr spc="25" dirty="0"/>
              <a:t> </a:t>
            </a:r>
            <a:r>
              <a:rPr spc="-20" dirty="0"/>
              <a:t>user</a:t>
            </a:r>
          </a:p>
          <a:p>
            <a:pPr marL="509270" marR="993775">
              <a:lnSpc>
                <a:spcPct val="71300"/>
              </a:lnSpc>
              <a:spcBef>
                <a:spcPts val="680"/>
              </a:spcBef>
            </a:pPr>
            <a:r>
              <a:rPr dirty="0"/>
              <a:t>preferences,</a:t>
            </a:r>
            <a:r>
              <a:rPr spc="95" dirty="0"/>
              <a:t> </a:t>
            </a:r>
            <a:r>
              <a:rPr dirty="0"/>
              <a:t>budgets,</a:t>
            </a:r>
            <a:r>
              <a:rPr spc="100" dirty="0"/>
              <a:t> </a:t>
            </a:r>
            <a:r>
              <a:rPr dirty="0"/>
              <a:t>and</a:t>
            </a:r>
            <a:r>
              <a:rPr spc="114" dirty="0"/>
              <a:t> </a:t>
            </a:r>
            <a:r>
              <a:rPr dirty="0"/>
              <a:t>real-time</a:t>
            </a:r>
            <a:r>
              <a:rPr spc="105" dirty="0"/>
              <a:t> </a:t>
            </a:r>
            <a:r>
              <a:rPr dirty="0"/>
              <a:t>changes</a:t>
            </a:r>
            <a:r>
              <a:rPr spc="40" dirty="0"/>
              <a:t> </a:t>
            </a:r>
            <a:r>
              <a:rPr spc="-25" dirty="0"/>
              <a:t>to </a:t>
            </a:r>
            <a:r>
              <a:rPr dirty="0"/>
              <a:t>ensure</a:t>
            </a:r>
            <a:r>
              <a:rPr spc="55" dirty="0"/>
              <a:t> </a:t>
            </a:r>
            <a:r>
              <a:rPr dirty="0"/>
              <a:t>an</a:t>
            </a:r>
            <a:r>
              <a:rPr spc="60" dirty="0"/>
              <a:t> </a:t>
            </a:r>
            <a:r>
              <a:rPr dirty="0"/>
              <a:t>enjoyable</a:t>
            </a:r>
            <a:r>
              <a:rPr spc="55" dirty="0"/>
              <a:t> </a:t>
            </a:r>
            <a:r>
              <a:rPr dirty="0"/>
              <a:t>travel</a:t>
            </a:r>
            <a:r>
              <a:rPr spc="114" dirty="0"/>
              <a:t> </a:t>
            </a:r>
            <a:r>
              <a:rPr spc="-10" dirty="0"/>
              <a:t>experience.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7645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10" dirty="0"/>
              <a:t>FUNCTIONALITIES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310764" y="1915413"/>
            <a:ext cx="11093450" cy="6734175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755650" marR="963294" indent="-743585">
              <a:lnSpc>
                <a:spcPct val="101400"/>
              </a:lnSpc>
              <a:spcBef>
                <a:spcPts val="60"/>
              </a:spcBef>
              <a:buFont typeface="Arial MT"/>
              <a:buChar char="•"/>
              <a:tabLst>
                <a:tab pos="755650" algn="l"/>
              </a:tabLst>
            </a:pPr>
            <a:r>
              <a:rPr sz="3950" dirty="0">
                <a:solidFill>
                  <a:srgbClr val="1F487C"/>
                </a:solidFill>
                <a:latin typeface="Calibri"/>
                <a:cs typeface="Calibri"/>
              </a:rPr>
              <a:t>City</a:t>
            </a:r>
            <a:r>
              <a:rPr sz="3950" spc="10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dirty="0">
                <a:solidFill>
                  <a:srgbClr val="1F487C"/>
                </a:solidFill>
                <a:latin typeface="Calibri"/>
                <a:cs typeface="Calibri"/>
              </a:rPr>
              <a:t>Suggestions:</a:t>
            </a:r>
            <a:r>
              <a:rPr sz="3950" spc="70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dirty="0">
                <a:solidFill>
                  <a:srgbClr val="1F487C"/>
                </a:solidFill>
                <a:latin typeface="Calibri"/>
                <a:cs typeface="Calibri"/>
              </a:rPr>
              <a:t>Recommend</a:t>
            </a:r>
            <a:r>
              <a:rPr sz="3950" spc="25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dirty="0">
                <a:solidFill>
                  <a:srgbClr val="1F487C"/>
                </a:solidFill>
                <a:latin typeface="Calibri"/>
                <a:cs typeface="Calibri"/>
              </a:rPr>
              <a:t>cities</a:t>
            </a:r>
            <a:r>
              <a:rPr sz="3950" spc="30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dirty="0">
                <a:solidFill>
                  <a:srgbClr val="1F487C"/>
                </a:solidFill>
                <a:latin typeface="Calibri"/>
                <a:cs typeface="Calibri"/>
              </a:rPr>
              <a:t>based</a:t>
            </a:r>
            <a:r>
              <a:rPr sz="3950" spc="25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spc="-25" dirty="0">
                <a:solidFill>
                  <a:srgbClr val="1F487C"/>
                </a:solidFill>
                <a:latin typeface="Calibri"/>
                <a:cs typeface="Calibri"/>
              </a:rPr>
              <a:t>on </a:t>
            </a:r>
            <a:r>
              <a:rPr sz="3950" dirty="0">
                <a:solidFill>
                  <a:srgbClr val="1F487C"/>
                </a:solidFill>
                <a:latin typeface="Calibri"/>
                <a:cs typeface="Calibri"/>
              </a:rPr>
              <a:t>budget</a:t>
            </a:r>
            <a:r>
              <a:rPr sz="3950" spc="10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dirty="0">
                <a:solidFill>
                  <a:srgbClr val="1F487C"/>
                </a:solidFill>
                <a:latin typeface="Calibri"/>
                <a:cs typeface="Calibri"/>
              </a:rPr>
              <a:t>and</a:t>
            </a:r>
            <a:r>
              <a:rPr sz="3950" spc="-5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spc="-10" dirty="0">
                <a:solidFill>
                  <a:srgbClr val="1F487C"/>
                </a:solidFill>
                <a:latin typeface="Calibri"/>
                <a:cs typeface="Calibri"/>
              </a:rPr>
              <a:t>interests.</a:t>
            </a:r>
            <a:endParaRPr sz="3950">
              <a:latin typeface="Calibri"/>
              <a:cs typeface="Calibri"/>
            </a:endParaRPr>
          </a:p>
          <a:p>
            <a:pPr marL="755650" marR="137160" indent="-743585">
              <a:lnSpc>
                <a:spcPts val="4810"/>
              </a:lnSpc>
              <a:spcBef>
                <a:spcPts val="170"/>
              </a:spcBef>
              <a:buFont typeface="Arial MT"/>
              <a:buChar char="•"/>
              <a:tabLst>
                <a:tab pos="755650" algn="l"/>
              </a:tabLst>
            </a:pPr>
            <a:r>
              <a:rPr sz="3950" spc="-10" dirty="0">
                <a:solidFill>
                  <a:srgbClr val="1F487C"/>
                </a:solidFill>
                <a:latin typeface="Calibri"/>
                <a:cs typeface="Calibri"/>
              </a:rPr>
              <a:t>Pre-</a:t>
            </a:r>
            <a:r>
              <a:rPr sz="3950" dirty="0">
                <a:solidFill>
                  <a:srgbClr val="1F487C"/>
                </a:solidFill>
                <a:latin typeface="Calibri"/>
                <a:cs typeface="Calibri"/>
              </a:rPr>
              <a:t>Made</a:t>
            </a:r>
            <a:r>
              <a:rPr sz="3950" spc="20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dirty="0">
                <a:solidFill>
                  <a:srgbClr val="1F487C"/>
                </a:solidFill>
                <a:latin typeface="Calibri"/>
                <a:cs typeface="Calibri"/>
              </a:rPr>
              <a:t>Itineraries:</a:t>
            </a:r>
            <a:r>
              <a:rPr sz="3950" spc="-45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dirty="0">
                <a:solidFill>
                  <a:srgbClr val="1F487C"/>
                </a:solidFill>
                <a:latin typeface="Calibri"/>
                <a:cs typeface="Calibri"/>
              </a:rPr>
              <a:t>Offer</a:t>
            </a:r>
            <a:r>
              <a:rPr sz="3950" spc="5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dirty="0">
                <a:solidFill>
                  <a:srgbClr val="1F487C"/>
                </a:solidFill>
                <a:latin typeface="Calibri"/>
                <a:cs typeface="Calibri"/>
              </a:rPr>
              <a:t>one-week</a:t>
            </a:r>
            <a:r>
              <a:rPr sz="3950" spc="-30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dirty="0">
                <a:solidFill>
                  <a:srgbClr val="1F487C"/>
                </a:solidFill>
                <a:latin typeface="Calibri"/>
                <a:cs typeface="Calibri"/>
              </a:rPr>
              <a:t>travel</a:t>
            </a:r>
            <a:r>
              <a:rPr sz="3950" spc="-45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spc="-10" dirty="0">
                <a:solidFill>
                  <a:srgbClr val="1F487C"/>
                </a:solidFill>
                <a:latin typeface="Calibri"/>
                <a:cs typeface="Calibri"/>
              </a:rPr>
              <a:t>plans </a:t>
            </a:r>
            <a:r>
              <a:rPr sz="3950" dirty="0">
                <a:solidFill>
                  <a:srgbClr val="1F487C"/>
                </a:solidFill>
                <a:latin typeface="Calibri"/>
                <a:cs typeface="Calibri"/>
              </a:rPr>
              <a:t>with</a:t>
            </a:r>
            <a:r>
              <a:rPr sz="3950" spc="25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spc="-10" dirty="0">
                <a:solidFill>
                  <a:srgbClr val="1F487C"/>
                </a:solidFill>
                <a:latin typeface="Calibri"/>
                <a:cs typeface="Calibri"/>
              </a:rPr>
              <a:t>activities.</a:t>
            </a:r>
            <a:endParaRPr sz="3950">
              <a:latin typeface="Calibri"/>
              <a:cs typeface="Calibri"/>
            </a:endParaRPr>
          </a:p>
          <a:p>
            <a:pPr marL="755650" indent="-742950">
              <a:lnSpc>
                <a:spcPts val="4625"/>
              </a:lnSpc>
              <a:buFont typeface="Arial MT"/>
              <a:buChar char="•"/>
              <a:tabLst>
                <a:tab pos="755650" algn="l"/>
              </a:tabLst>
            </a:pPr>
            <a:r>
              <a:rPr sz="3950" dirty="0">
                <a:solidFill>
                  <a:srgbClr val="1F487C"/>
                </a:solidFill>
                <a:latin typeface="Calibri"/>
                <a:cs typeface="Calibri"/>
              </a:rPr>
              <a:t>Personalization:</a:t>
            </a:r>
            <a:r>
              <a:rPr sz="3950" spc="-25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dirty="0">
                <a:solidFill>
                  <a:srgbClr val="1F487C"/>
                </a:solidFill>
                <a:latin typeface="Calibri"/>
                <a:cs typeface="Calibri"/>
              </a:rPr>
              <a:t>Filter</a:t>
            </a:r>
            <a:r>
              <a:rPr sz="3950" spc="-40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dirty="0">
                <a:solidFill>
                  <a:srgbClr val="1F487C"/>
                </a:solidFill>
                <a:latin typeface="Calibri"/>
                <a:cs typeface="Calibri"/>
              </a:rPr>
              <a:t>plans</a:t>
            </a:r>
            <a:r>
              <a:rPr sz="3950" spc="15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dirty="0">
                <a:solidFill>
                  <a:srgbClr val="1F487C"/>
                </a:solidFill>
                <a:latin typeface="Calibri"/>
                <a:cs typeface="Calibri"/>
              </a:rPr>
              <a:t>by</a:t>
            </a:r>
            <a:r>
              <a:rPr sz="3950" spc="-10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dirty="0">
                <a:solidFill>
                  <a:srgbClr val="1F487C"/>
                </a:solidFill>
                <a:latin typeface="Calibri"/>
                <a:cs typeface="Calibri"/>
              </a:rPr>
              <a:t>budget,</a:t>
            </a:r>
            <a:r>
              <a:rPr sz="3950" spc="-20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dirty="0">
                <a:solidFill>
                  <a:srgbClr val="1F487C"/>
                </a:solidFill>
                <a:latin typeface="Calibri"/>
                <a:cs typeface="Calibri"/>
              </a:rPr>
              <a:t>group </a:t>
            </a:r>
            <a:r>
              <a:rPr sz="3950" spc="-10" dirty="0">
                <a:solidFill>
                  <a:srgbClr val="1F487C"/>
                </a:solidFill>
                <a:latin typeface="Calibri"/>
                <a:cs typeface="Calibri"/>
              </a:rPr>
              <a:t>size,</a:t>
            </a:r>
            <a:endParaRPr sz="3950">
              <a:latin typeface="Calibri"/>
              <a:cs typeface="Calibri"/>
            </a:endParaRPr>
          </a:p>
          <a:p>
            <a:pPr marL="755650">
              <a:lnSpc>
                <a:spcPct val="100000"/>
              </a:lnSpc>
              <a:spcBef>
                <a:spcPts val="65"/>
              </a:spcBef>
            </a:pPr>
            <a:r>
              <a:rPr sz="3950" dirty="0">
                <a:solidFill>
                  <a:srgbClr val="1F487C"/>
                </a:solidFill>
                <a:latin typeface="Calibri"/>
                <a:cs typeface="Calibri"/>
              </a:rPr>
              <a:t>and</a:t>
            </a:r>
            <a:r>
              <a:rPr sz="3950" spc="-30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dirty="0">
                <a:solidFill>
                  <a:srgbClr val="1F487C"/>
                </a:solidFill>
                <a:latin typeface="Calibri"/>
                <a:cs typeface="Calibri"/>
              </a:rPr>
              <a:t>travel</a:t>
            </a:r>
            <a:r>
              <a:rPr sz="3950" spc="-40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spc="-10" dirty="0">
                <a:solidFill>
                  <a:srgbClr val="1F487C"/>
                </a:solidFill>
                <a:latin typeface="Calibri"/>
                <a:cs typeface="Calibri"/>
              </a:rPr>
              <a:t>style.</a:t>
            </a:r>
            <a:endParaRPr sz="3950">
              <a:latin typeface="Calibri"/>
              <a:cs typeface="Calibri"/>
            </a:endParaRPr>
          </a:p>
          <a:p>
            <a:pPr marL="755650" marR="302260" indent="-743585">
              <a:lnSpc>
                <a:spcPts val="4810"/>
              </a:lnSpc>
              <a:spcBef>
                <a:spcPts val="165"/>
              </a:spcBef>
              <a:buFont typeface="Arial MT"/>
              <a:buChar char="•"/>
              <a:tabLst>
                <a:tab pos="755650" algn="l"/>
              </a:tabLst>
            </a:pPr>
            <a:r>
              <a:rPr sz="3950" dirty="0">
                <a:solidFill>
                  <a:srgbClr val="1F487C"/>
                </a:solidFill>
                <a:latin typeface="Calibri"/>
                <a:cs typeface="Calibri"/>
              </a:rPr>
              <a:t>Cultural</a:t>
            </a:r>
            <a:r>
              <a:rPr sz="3950" spc="-15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dirty="0">
                <a:solidFill>
                  <a:srgbClr val="1F487C"/>
                </a:solidFill>
                <a:latin typeface="Calibri"/>
                <a:cs typeface="Calibri"/>
              </a:rPr>
              <a:t>Insights:</a:t>
            </a:r>
            <a:r>
              <a:rPr sz="3950" spc="-10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dirty="0">
                <a:solidFill>
                  <a:srgbClr val="1F487C"/>
                </a:solidFill>
                <a:latin typeface="Calibri"/>
                <a:cs typeface="Calibri"/>
              </a:rPr>
              <a:t>Provide</a:t>
            </a:r>
            <a:r>
              <a:rPr sz="3950" spc="60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dirty="0">
                <a:solidFill>
                  <a:srgbClr val="1F487C"/>
                </a:solidFill>
                <a:latin typeface="Calibri"/>
                <a:cs typeface="Calibri"/>
              </a:rPr>
              <a:t>tips,</a:t>
            </a:r>
            <a:r>
              <a:rPr sz="3950" spc="-10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dirty="0">
                <a:solidFill>
                  <a:srgbClr val="1F487C"/>
                </a:solidFill>
                <a:latin typeface="Calibri"/>
                <a:cs typeface="Calibri"/>
              </a:rPr>
              <a:t>customs,</a:t>
            </a:r>
            <a:r>
              <a:rPr sz="3950" spc="-10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dirty="0">
                <a:solidFill>
                  <a:srgbClr val="1F487C"/>
                </a:solidFill>
                <a:latin typeface="Calibri"/>
                <a:cs typeface="Calibri"/>
              </a:rPr>
              <a:t>and</a:t>
            </a:r>
            <a:r>
              <a:rPr sz="3950" spc="15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spc="-10" dirty="0">
                <a:solidFill>
                  <a:srgbClr val="1F487C"/>
                </a:solidFill>
                <a:latin typeface="Calibri"/>
                <a:cs typeface="Calibri"/>
              </a:rPr>
              <a:t>local events.</a:t>
            </a:r>
            <a:endParaRPr sz="3950">
              <a:latin typeface="Calibri"/>
              <a:cs typeface="Calibri"/>
            </a:endParaRPr>
          </a:p>
          <a:p>
            <a:pPr marL="755650" indent="-742950">
              <a:lnSpc>
                <a:spcPts val="4630"/>
              </a:lnSpc>
              <a:buFont typeface="Arial MT"/>
              <a:buChar char="•"/>
              <a:tabLst>
                <a:tab pos="755650" algn="l"/>
              </a:tabLst>
            </a:pPr>
            <a:r>
              <a:rPr sz="3950" dirty="0">
                <a:solidFill>
                  <a:srgbClr val="1F487C"/>
                </a:solidFill>
                <a:latin typeface="Calibri"/>
                <a:cs typeface="Calibri"/>
              </a:rPr>
              <a:t>User</a:t>
            </a:r>
            <a:r>
              <a:rPr sz="3950" spc="-55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dirty="0">
                <a:solidFill>
                  <a:srgbClr val="1F487C"/>
                </a:solidFill>
                <a:latin typeface="Calibri"/>
                <a:cs typeface="Calibri"/>
              </a:rPr>
              <a:t>Reviews:</a:t>
            </a:r>
            <a:r>
              <a:rPr sz="3950" spc="-15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dirty="0">
                <a:solidFill>
                  <a:srgbClr val="1F487C"/>
                </a:solidFill>
                <a:latin typeface="Calibri"/>
                <a:cs typeface="Calibri"/>
              </a:rPr>
              <a:t>Share</a:t>
            </a:r>
            <a:r>
              <a:rPr sz="3950" spc="-40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dirty="0">
                <a:solidFill>
                  <a:srgbClr val="1F487C"/>
                </a:solidFill>
                <a:latin typeface="Calibri"/>
                <a:cs typeface="Calibri"/>
              </a:rPr>
              <a:t>and</a:t>
            </a:r>
            <a:r>
              <a:rPr sz="3950" spc="5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dirty="0">
                <a:solidFill>
                  <a:srgbClr val="1F487C"/>
                </a:solidFill>
                <a:latin typeface="Calibri"/>
                <a:cs typeface="Calibri"/>
              </a:rPr>
              <a:t>rate</a:t>
            </a:r>
            <a:r>
              <a:rPr sz="3950" spc="-35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spc="-10" dirty="0">
                <a:solidFill>
                  <a:srgbClr val="1F487C"/>
                </a:solidFill>
                <a:latin typeface="Calibri"/>
                <a:cs typeface="Calibri"/>
              </a:rPr>
              <a:t>experiences.</a:t>
            </a:r>
            <a:endParaRPr sz="3950">
              <a:latin typeface="Calibri"/>
              <a:cs typeface="Calibri"/>
            </a:endParaRPr>
          </a:p>
          <a:p>
            <a:pPr marL="755650" indent="-742950">
              <a:lnSpc>
                <a:spcPct val="100000"/>
              </a:lnSpc>
              <a:spcBef>
                <a:spcPts val="65"/>
              </a:spcBef>
              <a:buFont typeface="Arial MT"/>
              <a:buChar char="•"/>
              <a:tabLst>
                <a:tab pos="755650" algn="l"/>
              </a:tabLst>
            </a:pPr>
            <a:r>
              <a:rPr sz="3950" dirty="0">
                <a:solidFill>
                  <a:srgbClr val="1F487C"/>
                </a:solidFill>
                <a:latin typeface="Calibri"/>
                <a:cs typeface="Calibri"/>
              </a:rPr>
              <a:t>Offline</a:t>
            </a:r>
            <a:r>
              <a:rPr sz="3950" spc="-20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dirty="0">
                <a:solidFill>
                  <a:srgbClr val="1F487C"/>
                </a:solidFill>
                <a:latin typeface="Calibri"/>
                <a:cs typeface="Calibri"/>
              </a:rPr>
              <a:t>Access:</a:t>
            </a:r>
            <a:r>
              <a:rPr sz="3950" spc="75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dirty="0">
                <a:solidFill>
                  <a:srgbClr val="1F487C"/>
                </a:solidFill>
                <a:latin typeface="Calibri"/>
                <a:cs typeface="Calibri"/>
              </a:rPr>
              <a:t>View</a:t>
            </a:r>
            <a:r>
              <a:rPr sz="3950" spc="105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dirty="0">
                <a:solidFill>
                  <a:srgbClr val="1F487C"/>
                </a:solidFill>
                <a:latin typeface="Calibri"/>
                <a:cs typeface="Calibri"/>
              </a:rPr>
              <a:t>itineraries</a:t>
            </a:r>
            <a:r>
              <a:rPr sz="3950" spc="-40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dirty="0">
                <a:solidFill>
                  <a:srgbClr val="1F487C"/>
                </a:solidFill>
                <a:latin typeface="Calibri"/>
                <a:cs typeface="Calibri"/>
              </a:rPr>
              <a:t>without</a:t>
            </a:r>
            <a:r>
              <a:rPr sz="3950" spc="40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spc="-10" dirty="0">
                <a:solidFill>
                  <a:srgbClr val="1F487C"/>
                </a:solidFill>
                <a:latin typeface="Calibri"/>
                <a:cs typeface="Calibri"/>
              </a:rPr>
              <a:t>internet.</a:t>
            </a:r>
            <a:endParaRPr sz="3950">
              <a:latin typeface="Calibri"/>
              <a:cs typeface="Calibri"/>
            </a:endParaRPr>
          </a:p>
          <a:p>
            <a:pPr marL="755650" indent="-742950">
              <a:lnSpc>
                <a:spcPct val="100000"/>
              </a:lnSpc>
              <a:spcBef>
                <a:spcPts val="65"/>
              </a:spcBef>
              <a:buFont typeface="Arial MT"/>
              <a:buChar char="•"/>
              <a:tabLst>
                <a:tab pos="755650" algn="l"/>
              </a:tabLst>
            </a:pPr>
            <a:r>
              <a:rPr sz="3950" dirty="0">
                <a:solidFill>
                  <a:srgbClr val="1F487C"/>
                </a:solidFill>
                <a:latin typeface="Calibri"/>
                <a:cs typeface="Calibri"/>
              </a:rPr>
              <a:t>Budget</a:t>
            </a:r>
            <a:r>
              <a:rPr sz="3950" spc="-30" dirty="0">
                <a:solidFill>
                  <a:srgbClr val="1F487C"/>
                </a:solidFill>
                <a:latin typeface="Calibri"/>
                <a:cs typeface="Calibri"/>
              </a:rPr>
              <a:t> Tracker:</a:t>
            </a:r>
            <a:r>
              <a:rPr sz="3950" spc="-55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dirty="0">
                <a:solidFill>
                  <a:srgbClr val="1F487C"/>
                </a:solidFill>
                <a:latin typeface="Calibri"/>
                <a:cs typeface="Calibri"/>
              </a:rPr>
              <a:t>Estimate and</a:t>
            </a:r>
            <a:r>
              <a:rPr sz="3950" spc="-35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dirty="0">
                <a:solidFill>
                  <a:srgbClr val="1F487C"/>
                </a:solidFill>
                <a:latin typeface="Calibri"/>
                <a:cs typeface="Calibri"/>
              </a:rPr>
              <a:t>manage</a:t>
            </a:r>
            <a:r>
              <a:rPr sz="3950" spc="-65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dirty="0">
                <a:solidFill>
                  <a:srgbClr val="1F487C"/>
                </a:solidFill>
                <a:latin typeface="Calibri"/>
                <a:cs typeface="Calibri"/>
              </a:rPr>
              <a:t>travel</a:t>
            </a:r>
            <a:r>
              <a:rPr sz="3950" spc="-50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spc="-10" dirty="0">
                <a:solidFill>
                  <a:srgbClr val="1F487C"/>
                </a:solidFill>
                <a:latin typeface="Calibri"/>
                <a:cs typeface="Calibri"/>
              </a:rPr>
              <a:t>costs.</a:t>
            </a:r>
            <a:endParaRPr sz="395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83820" marR="5080" indent="476250">
              <a:lnSpc>
                <a:spcPct val="100800"/>
              </a:lnSpc>
              <a:spcBef>
                <a:spcPts val="50"/>
              </a:spcBef>
            </a:pPr>
            <a:r>
              <a:rPr spc="-10" dirty="0"/>
              <a:t>ADDITIONAL REQUIREMENTS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958464" y="2606039"/>
            <a:ext cx="8599805" cy="185293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298450" indent="-285750">
              <a:lnSpc>
                <a:spcPct val="100000"/>
              </a:lnSpc>
              <a:spcBef>
                <a:spcPts val="130"/>
              </a:spcBef>
              <a:buFont typeface="Arial MT"/>
              <a:buChar char="•"/>
              <a:tabLst>
                <a:tab pos="298450" algn="l"/>
              </a:tabLst>
            </a:pPr>
            <a:r>
              <a:rPr sz="3950" spc="-25" dirty="0">
                <a:solidFill>
                  <a:srgbClr val="1F487C"/>
                </a:solidFill>
                <a:latin typeface="Calibri"/>
                <a:cs typeface="Calibri"/>
              </a:rPr>
              <a:t>Technical:</a:t>
            </a:r>
            <a:r>
              <a:rPr sz="3950" spc="-30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dirty="0">
                <a:solidFill>
                  <a:srgbClr val="1F487C"/>
                </a:solidFill>
                <a:latin typeface="Calibri"/>
                <a:cs typeface="Calibri"/>
              </a:rPr>
              <a:t>Offline</a:t>
            </a:r>
            <a:r>
              <a:rPr sz="3950" spc="40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dirty="0">
                <a:solidFill>
                  <a:srgbClr val="1F487C"/>
                </a:solidFill>
                <a:latin typeface="Calibri"/>
                <a:cs typeface="Calibri"/>
              </a:rPr>
              <a:t>access</a:t>
            </a:r>
            <a:r>
              <a:rPr sz="3950" spc="-70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dirty="0">
                <a:solidFill>
                  <a:srgbClr val="1F487C"/>
                </a:solidFill>
                <a:latin typeface="Calibri"/>
                <a:cs typeface="Calibri"/>
              </a:rPr>
              <a:t>for</a:t>
            </a:r>
            <a:r>
              <a:rPr sz="3950" spc="25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dirty="0">
                <a:solidFill>
                  <a:srgbClr val="1F487C"/>
                </a:solidFill>
                <a:latin typeface="Calibri"/>
                <a:cs typeface="Calibri"/>
              </a:rPr>
              <a:t>all</a:t>
            </a:r>
            <a:r>
              <a:rPr sz="3950" spc="-30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spc="-10" dirty="0">
                <a:solidFill>
                  <a:srgbClr val="1F487C"/>
                </a:solidFill>
                <a:latin typeface="Calibri"/>
                <a:cs typeface="Calibri"/>
              </a:rPr>
              <a:t>features.</a:t>
            </a:r>
            <a:endParaRPr sz="3950">
              <a:latin typeface="Calibri"/>
              <a:cs typeface="Calibri"/>
            </a:endParaRPr>
          </a:p>
          <a:p>
            <a:pPr marL="298450" indent="-285750">
              <a:lnSpc>
                <a:spcPct val="100000"/>
              </a:lnSpc>
              <a:spcBef>
                <a:spcPts val="65"/>
              </a:spcBef>
              <a:buFont typeface="Arial MT"/>
              <a:buChar char="•"/>
              <a:tabLst>
                <a:tab pos="298450" algn="l"/>
              </a:tabLst>
            </a:pPr>
            <a:r>
              <a:rPr sz="3950" dirty="0">
                <a:solidFill>
                  <a:srgbClr val="1F487C"/>
                </a:solidFill>
                <a:latin typeface="Calibri"/>
                <a:cs typeface="Calibri"/>
              </a:rPr>
              <a:t>Design:</a:t>
            </a:r>
            <a:r>
              <a:rPr sz="3950" spc="50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dirty="0">
                <a:solidFill>
                  <a:srgbClr val="1F487C"/>
                </a:solidFill>
                <a:latin typeface="Calibri"/>
                <a:cs typeface="Calibri"/>
              </a:rPr>
              <a:t>Intuitive,</a:t>
            </a:r>
            <a:r>
              <a:rPr sz="3950" spc="25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dirty="0">
                <a:solidFill>
                  <a:srgbClr val="1F487C"/>
                </a:solidFill>
                <a:latin typeface="Calibri"/>
                <a:cs typeface="Calibri"/>
              </a:rPr>
              <a:t>user-friendly</a:t>
            </a:r>
            <a:r>
              <a:rPr sz="3950" spc="45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spc="-10" dirty="0">
                <a:solidFill>
                  <a:srgbClr val="1F487C"/>
                </a:solidFill>
                <a:latin typeface="Calibri"/>
                <a:cs typeface="Calibri"/>
              </a:rPr>
              <a:t>interface.</a:t>
            </a:r>
            <a:endParaRPr sz="3950">
              <a:latin typeface="Calibri"/>
              <a:cs typeface="Calibri"/>
            </a:endParaRPr>
          </a:p>
          <a:p>
            <a:pPr marL="298450" indent="-285750">
              <a:lnSpc>
                <a:spcPct val="100000"/>
              </a:lnSpc>
              <a:spcBef>
                <a:spcPts val="65"/>
              </a:spcBef>
              <a:buFont typeface="Arial MT"/>
              <a:buChar char="•"/>
              <a:tabLst>
                <a:tab pos="298450" algn="l"/>
              </a:tabLst>
            </a:pPr>
            <a:r>
              <a:rPr sz="3950" dirty="0">
                <a:solidFill>
                  <a:srgbClr val="1F487C"/>
                </a:solidFill>
                <a:latin typeface="Calibri"/>
                <a:cs typeface="Calibri"/>
              </a:rPr>
              <a:t>Monetization: Completely</a:t>
            </a:r>
            <a:r>
              <a:rPr sz="3950" spc="-50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dirty="0">
                <a:solidFill>
                  <a:srgbClr val="1F487C"/>
                </a:solidFill>
                <a:latin typeface="Calibri"/>
                <a:cs typeface="Calibri"/>
              </a:rPr>
              <a:t>free</a:t>
            </a:r>
            <a:r>
              <a:rPr sz="3950" spc="-10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dirty="0">
                <a:solidFill>
                  <a:srgbClr val="1F487C"/>
                </a:solidFill>
                <a:latin typeface="Calibri"/>
                <a:cs typeface="Calibri"/>
              </a:rPr>
              <a:t>to</a:t>
            </a:r>
            <a:r>
              <a:rPr sz="3950" spc="-55" dirty="0">
                <a:solidFill>
                  <a:srgbClr val="1F487C"/>
                </a:solidFill>
                <a:latin typeface="Calibri"/>
                <a:cs typeface="Calibri"/>
              </a:rPr>
              <a:t> </a:t>
            </a:r>
            <a:r>
              <a:rPr sz="3950" spc="-20" dirty="0">
                <a:solidFill>
                  <a:srgbClr val="1F487C"/>
                </a:solidFill>
                <a:latin typeface="Calibri"/>
                <a:cs typeface="Calibri"/>
              </a:rPr>
              <a:t>use.</a:t>
            </a:r>
            <a:endParaRPr sz="395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5757" y="147637"/>
            <a:ext cx="3147695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u="sng" spc="-10" dirty="0">
                <a:solidFill>
                  <a:srgbClr val="1F487C"/>
                </a:solidFill>
                <a:uFill>
                  <a:solidFill>
                    <a:srgbClr val="1F487C"/>
                  </a:solidFill>
                </a:uFill>
              </a:rPr>
              <a:t>Main</a:t>
            </a:r>
            <a:r>
              <a:rPr sz="3600" u="sng" spc="-195" dirty="0">
                <a:solidFill>
                  <a:srgbClr val="1F487C"/>
                </a:solidFill>
                <a:uFill>
                  <a:solidFill>
                    <a:srgbClr val="1F487C"/>
                  </a:solidFill>
                </a:uFill>
              </a:rPr>
              <a:t> </a:t>
            </a:r>
            <a:r>
              <a:rPr sz="3600" u="sng" spc="-20" dirty="0">
                <a:solidFill>
                  <a:srgbClr val="1F487C"/>
                </a:solidFill>
                <a:uFill>
                  <a:solidFill>
                    <a:srgbClr val="1F487C"/>
                  </a:solidFill>
                </a:uFill>
              </a:rPr>
              <a:t>Activity.kt:</a:t>
            </a:r>
            <a:endParaRPr sz="3600"/>
          </a:p>
        </p:txBody>
      </p:sp>
      <p:sp>
        <p:nvSpPr>
          <p:cNvPr id="3" name="object 3"/>
          <p:cNvSpPr txBox="1"/>
          <p:nvPr/>
        </p:nvSpPr>
        <p:spPr>
          <a:xfrm>
            <a:off x="1935226" y="1356106"/>
            <a:ext cx="7346315" cy="84474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3376929">
              <a:lnSpc>
                <a:spcPct val="99900"/>
              </a:lnSpc>
              <a:spcBef>
                <a:spcPts val="100"/>
              </a:spcBef>
            </a:pPr>
            <a:r>
              <a:rPr sz="2400" spc="-10" dirty="0">
                <a:latin typeface="Calibri"/>
                <a:cs typeface="Calibri"/>
              </a:rPr>
              <a:t>Package</a:t>
            </a:r>
            <a:r>
              <a:rPr sz="2400" spc="-11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com.example.travelapp </a:t>
            </a:r>
            <a:r>
              <a:rPr sz="2400" dirty="0">
                <a:latin typeface="Calibri"/>
                <a:cs typeface="Calibri"/>
              </a:rPr>
              <a:t>Import</a:t>
            </a:r>
            <a:r>
              <a:rPr sz="2400" spc="-50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android.content.Context </a:t>
            </a:r>
            <a:r>
              <a:rPr sz="2400" dirty="0">
                <a:latin typeface="Calibri"/>
                <a:cs typeface="Calibri"/>
              </a:rPr>
              <a:t>Import</a:t>
            </a:r>
            <a:r>
              <a:rPr sz="2400" spc="-50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android.content.Intent </a:t>
            </a:r>
            <a:r>
              <a:rPr sz="2400" dirty="0">
                <a:latin typeface="Calibri"/>
                <a:cs typeface="Calibri"/>
              </a:rPr>
              <a:t>Import</a:t>
            </a:r>
            <a:r>
              <a:rPr sz="2400" spc="-50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android.os.Bundle</a:t>
            </a:r>
            <a:endParaRPr sz="2400">
              <a:latin typeface="Calibri"/>
              <a:cs typeface="Calibri"/>
            </a:endParaRPr>
          </a:p>
          <a:p>
            <a:pPr marL="12700" marR="1555750">
              <a:lnSpc>
                <a:spcPct val="99700"/>
              </a:lnSpc>
              <a:spcBef>
                <a:spcPts val="55"/>
              </a:spcBef>
            </a:pPr>
            <a:r>
              <a:rPr sz="2400" dirty="0">
                <a:latin typeface="Calibri"/>
                <a:cs typeface="Calibri"/>
              </a:rPr>
              <a:t>Import</a:t>
            </a:r>
            <a:r>
              <a:rPr sz="2400" spc="-50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androidx.activity.ComponentActivity </a:t>
            </a:r>
            <a:r>
              <a:rPr sz="2400" dirty="0">
                <a:latin typeface="Calibri"/>
                <a:cs typeface="Calibri"/>
              </a:rPr>
              <a:t>Import</a:t>
            </a:r>
            <a:r>
              <a:rPr sz="2400" spc="-50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androidx.activity.compose.setContent </a:t>
            </a:r>
            <a:r>
              <a:rPr sz="2400" dirty="0">
                <a:latin typeface="Calibri"/>
                <a:cs typeface="Calibri"/>
              </a:rPr>
              <a:t>Import</a:t>
            </a:r>
            <a:r>
              <a:rPr sz="2400" spc="-50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androidx.compose.foundation.Image </a:t>
            </a:r>
            <a:r>
              <a:rPr sz="2400" dirty="0">
                <a:latin typeface="Calibri"/>
                <a:cs typeface="Calibri"/>
              </a:rPr>
              <a:t>Import</a:t>
            </a:r>
            <a:r>
              <a:rPr sz="2400" spc="-50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androidx.compose.foundation.clickable </a:t>
            </a:r>
            <a:r>
              <a:rPr sz="2400" dirty="0">
                <a:latin typeface="Calibri"/>
                <a:cs typeface="Calibri"/>
              </a:rPr>
              <a:t>Import</a:t>
            </a:r>
            <a:r>
              <a:rPr sz="2400" spc="-50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androidx.compose.foundation.layout.*</a:t>
            </a:r>
            <a:endParaRPr sz="2400">
              <a:latin typeface="Calibri"/>
              <a:cs typeface="Calibri"/>
            </a:endParaRPr>
          </a:p>
          <a:p>
            <a:pPr marL="12700" marR="5080">
              <a:lnSpc>
                <a:spcPts val="2850"/>
              </a:lnSpc>
              <a:spcBef>
                <a:spcPts val="170"/>
              </a:spcBef>
            </a:pPr>
            <a:r>
              <a:rPr sz="2400" dirty="0">
                <a:latin typeface="Calibri"/>
                <a:cs typeface="Calibri"/>
              </a:rPr>
              <a:t>Import</a:t>
            </a:r>
            <a:r>
              <a:rPr sz="2400" spc="-50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androidx.compose.foundation.rememberScrollState </a:t>
            </a:r>
            <a:r>
              <a:rPr sz="2400" dirty="0">
                <a:latin typeface="Calibri"/>
                <a:cs typeface="Calibri"/>
              </a:rPr>
              <a:t>Import</a:t>
            </a:r>
            <a:r>
              <a:rPr sz="2400" spc="-50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androidx.compose.foundation.verticalScroll</a:t>
            </a:r>
            <a:endParaRPr sz="2400">
              <a:latin typeface="Calibri"/>
              <a:cs typeface="Calibri"/>
            </a:endParaRPr>
          </a:p>
          <a:p>
            <a:pPr marL="12700">
              <a:lnSpc>
                <a:spcPts val="2765"/>
              </a:lnSpc>
            </a:pPr>
            <a:r>
              <a:rPr sz="2400" dirty="0">
                <a:latin typeface="Calibri"/>
                <a:cs typeface="Calibri"/>
              </a:rPr>
              <a:t>Import</a:t>
            </a:r>
            <a:r>
              <a:rPr sz="2400" spc="-50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androidx.compose.material.Card</a:t>
            </a:r>
            <a:endParaRPr sz="2400">
              <a:latin typeface="Calibri"/>
              <a:cs typeface="Calibri"/>
            </a:endParaRPr>
          </a:p>
          <a:p>
            <a:pPr marL="12700">
              <a:lnSpc>
                <a:spcPts val="2865"/>
              </a:lnSpc>
              <a:spcBef>
                <a:spcPts val="50"/>
              </a:spcBef>
            </a:pPr>
            <a:r>
              <a:rPr sz="2400" dirty="0">
                <a:latin typeface="Calibri"/>
                <a:cs typeface="Calibri"/>
              </a:rPr>
              <a:t>Import</a:t>
            </a:r>
            <a:r>
              <a:rPr sz="2400" spc="-55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androidx.compose.material.Text</a:t>
            </a:r>
            <a:endParaRPr sz="2400">
              <a:latin typeface="Calibri"/>
              <a:cs typeface="Calibri"/>
            </a:endParaRPr>
          </a:p>
          <a:p>
            <a:pPr marL="12700" marR="1450340">
              <a:lnSpc>
                <a:spcPts val="2930"/>
              </a:lnSpc>
              <a:spcBef>
                <a:spcPts val="40"/>
              </a:spcBef>
            </a:pPr>
            <a:r>
              <a:rPr sz="2400" dirty="0">
                <a:latin typeface="Calibri"/>
                <a:cs typeface="Calibri"/>
              </a:rPr>
              <a:t>Import</a:t>
            </a:r>
            <a:r>
              <a:rPr sz="2400" spc="-50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androidx.compose.runtime.Composable </a:t>
            </a:r>
            <a:r>
              <a:rPr sz="2400" dirty="0">
                <a:latin typeface="Calibri"/>
                <a:cs typeface="Calibri"/>
              </a:rPr>
              <a:t>Import</a:t>
            </a:r>
            <a:r>
              <a:rPr sz="2400" spc="-50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androidx.compose.ui.Alignment</a:t>
            </a:r>
            <a:endParaRPr sz="2400">
              <a:latin typeface="Calibri"/>
              <a:cs typeface="Calibri"/>
            </a:endParaRPr>
          </a:p>
          <a:p>
            <a:pPr marL="12700">
              <a:lnSpc>
                <a:spcPts val="2730"/>
              </a:lnSpc>
            </a:pPr>
            <a:r>
              <a:rPr sz="2400" dirty="0">
                <a:latin typeface="Calibri"/>
                <a:cs typeface="Calibri"/>
              </a:rPr>
              <a:t>Import</a:t>
            </a:r>
            <a:r>
              <a:rPr sz="2400" spc="-50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androidx.compose.ui.Modifier</a:t>
            </a:r>
            <a:endParaRPr sz="2400">
              <a:latin typeface="Calibri"/>
              <a:cs typeface="Calibri"/>
            </a:endParaRPr>
          </a:p>
          <a:p>
            <a:pPr marL="12700" marR="1981835">
              <a:lnSpc>
                <a:spcPts val="2930"/>
              </a:lnSpc>
              <a:spcBef>
                <a:spcPts val="45"/>
              </a:spcBef>
            </a:pPr>
            <a:r>
              <a:rPr sz="2400" dirty="0">
                <a:latin typeface="Calibri"/>
                <a:cs typeface="Calibri"/>
              </a:rPr>
              <a:t>Import</a:t>
            </a:r>
            <a:r>
              <a:rPr sz="2400" spc="-50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androidx.compose.ui.draw.scale </a:t>
            </a:r>
            <a:r>
              <a:rPr sz="2400" dirty="0">
                <a:latin typeface="Calibri"/>
                <a:cs typeface="Calibri"/>
              </a:rPr>
              <a:t>Import</a:t>
            </a:r>
            <a:r>
              <a:rPr sz="2400" spc="-50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androidx.compose.ui.graphics.Color</a:t>
            </a:r>
            <a:endParaRPr sz="2400">
              <a:latin typeface="Calibri"/>
              <a:cs typeface="Calibri"/>
            </a:endParaRPr>
          </a:p>
          <a:p>
            <a:pPr marL="12700">
              <a:lnSpc>
                <a:spcPts val="2745"/>
              </a:lnSpc>
            </a:pPr>
            <a:r>
              <a:rPr sz="2400" dirty="0">
                <a:latin typeface="Calibri"/>
                <a:cs typeface="Calibri"/>
              </a:rPr>
              <a:t>Import</a:t>
            </a:r>
            <a:r>
              <a:rPr sz="2400" spc="-50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androidx.compose.ui.res.painterResource</a:t>
            </a:r>
            <a:endParaRPr sz="2400">
              <a:latin typeface="Calibri"/>
              <a:cs typeface="Calibri"/>
            </a:endParaRPr>
          </a:p>
          <a:p>
            <a:pPr marL="12700" marR="1177290">
              <a:lnSpc>
                <a:spcPct val="99900"/>
              </a:lnSpc>
              <a:spcBef>
                <a:spcPts val="50"/>
              </a:spcBef>
            </a:pPr>
            <a:r>
              <a:rPr sz="2400" dirty="0">
                <a:latin typeface="Calibri"/>
                <a:cs typeface="Calibri"/>
              </a:rPr>
              <a:t>Import</a:t>
            </a:r>
            <a:r>
              <a:rPr sz="2400" spc="-50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androidx.compose.ui.res.stringResource </a:t>
            </a:r>
            <a:r>
              <a:rPr sz="2400" dirty="0">
                <a:latin typeface="Calibri"/>
                <a:cs typeface="Calibri"/>
              </a:rPr>
              <a:t>Import</a:t>
            </a:r>
            <a:r>
              <a:rPr sz="2400" spc="-50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androidx.compose.ui.text.font.FontFamily </a:t>
            </a:r>
            <a:r>
              <a:rPr sz="2400" dirty="0">
                <a:latin typeface="Calibri"/>
                <a:cs typeface="Calibri"/>
              </a:rPr>
              <a:t>Import</a:t>
            </a:r>
            <a:r>
              <a:rPr sz="2400" spc="-50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androidx.compose.ui.text.font.FontWeight </a:t>
            </a:r>
            <a:r>
              <a:rPr sz="2400" dirty="0">
                <a:latin typeface="Calibri"/>
                <a:cs typeface="Calibri"/>
              </a:rPr>
              <a:t>Import</a:t>
            </a:r>
            <a:r>
              <a:rPr sz="2400" spc="-50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androidx.compose.ui.text.style.TextAlign</a:t>
            </a:r>
            <a:endParaRPr sz="24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6019800"/>
            <a:ext cx="676275" cy="4267200"/>
          </a:xfrm>
          <a:custGeom>
            <a:avLst/>
            <a:gdLst/>
            <a:ahLst/>
            <a:cxnLst/>
            <a:rect l="l" t="t" r="r" b="b"/>
            <a:pathLst>
              <a:path w="676275" h="4267200">
                <a:moveTo>
                  <a:pt x="0" y="0"/>
                </a:moveTo>
                <a:lnTo>
                  <a:pt x="0" y="4267200"/>
                </a:lnTo>
                <a:lnTo>
                  <a:pt x="676275" y="4267200"/>
                </a:lnTo>
                <a:lnTo>
                  <a:pt x="0" y="0"/>
                </a:lnTo>
                <a:close/>
              </a:path>
            </a:pathLst>
          </a:custGeom>
          <a:solidFill>
            <a:srgbClr val="5FCAEE">
              <a:alpha val="69802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701800" y="119062"/>
            <a:ext cx="8265159" cy="9960610"/>
          </a:xfrm>
          <a:prstGeom prst="rect">
            <a:avLst/>
          </a:prstGeom>
        </p:spPr>
        <p:txBody>
          <a:bodyPr vert="horz" wrap="square" lIns="0" tIns="17145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0"/>
              </a:spcBef>
            </a:pPr>
            <a:r>
              <a:rPr sz="2400" spc="95" dirty="0">
                <a:latin typeface="Trebuchet MS"/>
                <a:cs typeface="Trebuchet MS"/>
              </a:rPr>
              <a:t>Class</a:t>
            </a:r>
            <a:r>
              <a:rPr sz="2400" spc="-170" dirty="0">
                <a:latin typeface="Trebuchet MS"/>
                <a:cs typeface="Trebuchet MS"/>
              </a:rPr>
              <a:t> </a:t>
            </a:r>
            <a:r>
              <a:rPr sz="2400" spc="-65" dirty="0">
                <a:latin typeface="Trebuchet MS"/>
                <a:cs typeface="Trebuchet MS"/>
              </a:rPr>
              <a:t>MainActivity</a:t>
            </a:r>
            <a:r>
              <a:rPr sz="2400" spc="-150" dirty="0">
                <a:latin typeface="Trebuchet MS"/>
                <a:cs typeface="Trebuchet MS"/>
              </a:rPr>
              <a:t> </a:t>
            </a:r>
            <a:r>
              <a:rPr sz="2400" spc="-210" dirty="0">
                <a:latin typeface="Trebuchet MS"/>
                <a:cs typeface="Trebuchet MS"/>
              </a:rPr>
              <a:t>:</a:t>
            </a:r>
            <a:r>
              <a:rPr sz="2400" spc="-160" dirty="0">
                <a:latin typeface="Trebuchet MS"/>
                <a:cs typeface="Trebuchet MS"/>
              </a:rPr>
              <a:t> </a:t>
            </a:r>
            <a:r>
              <a:rPr sz="2400" spc="-65" dirty="0">
                <a:latin typeface="Trebuchet MS"/>
                <a:cs typeface="Trebuchet MS"/>
              </a:rPr>
              <a:t>ComponentActivity()</a:t>
            </a:r>
            <a:r>
              <a:rPr sz="2400" spc="-165" dirty="0">
                <a:latin typeface="Trebuchet MS"/>
                <a:cs typeface="Trebuchet MS"/>
              </a:rPr>
              <a:t> </a:t>
            </a:r>
            <a:r>
              <a:rPr sz="2400" spc="-50" dirty="0">
                <a:latin typeface="Trebuchet MS"/>
                <a:cs typeface="Trebuchet MS"/>
              </a:rPr>
              <a:t>{</a:t>
            </a:r>
            <a:endParaRPr sz="2400">
              <a:latin typeface="Trebuchet MS"/>
              <a:cs typeface="Trebuchet MS"/>
            </a:endParaRPr>
          </a:p>
          <a:p>
            <a:pPr marL="260350">
              <a:lnSpc>
                <a:spcPct val="100000"/>
              </a:lnSpc>
              <a:spcBef>
                <a:spcPts val="1250"/>
              </a:spcBef>
            </a:pPr>
            <a:r>
              <a:rPr sz="2400" spc="-65" dirty="0">
                <a:latin typeface="Trebuchet MS"/>
                <a:cs typeface="Trebuchet MS"/>
              </a:rPr>
              <a:t>Override</a:t>
            </a:r>
            <a:r>
              <a:rPr sz="2400" spc="-190" dirty="0">
                <a:latin typeface="Trebuchet MS"/>
                <a:cs typeface="Trebuchet MS"/>
              </a:rPr>
              <a:t> </a:t>
            </a:r>
            <a:r>
              <a:rPr sz="2400" spc="-70" dirty="0">
                <a:latin typeface="Trebuchet MS"/>
                <a:cs typeface="Trebuchet MS"/>
              </a:rPr>
              <a:t>fun</a:t>
            </a:r>
            <a:r>
              <a:rPr sz="2400" spc="-105" dirty="0">
                <a:latin typeface="Trebuchet MS"/>
                <a:cs typeface="Trebuchet MS"/>
              </a:rPr>
              <a:t> </a:t>
            </a:r>
            <a:r>
              <a:rPr sz="2400" spc="-40" dirty="0">
                <a:latin typeface="Trebuchet MS"/>
                <a:cs typeface="Trebuchet MS"/>
              </a:rPr>
              <a:t>onCreate(savedInstanceState:</a:t>
            </a:r>
            <a:r>
              <a:rPr sz="2400" spc="-130" dirty="0">
                <a:latin typeface="Trebuchet MS"/>
                <a:cs typeface="Trebuchet MS"/>
              </a:rPr>
              <a:t> </a:t>
            </a:r>
            <a:r>
              <a:rPr sz="2400" spc="-10" dirty="0">
                <a:latin typeface="Trebuchet MS"/>
                <a:cs typeface="Trebuchet MS"/>
              </a:rPr>
              <a:t>Bundle?)</a:t>
            </a:r>
            <a:r>
              <a:rPr sz="2400" spc="-240" dirty="0">
                <a:latin typeface="Trebuchet MS"/>
                <a:cs typeface="Trebuchet MS"/>
              </a:rPr>
              <a:t> </a:t>
            </a:r>
            <a:r>
              <a:rPr sz="2400" spc="-50" dirty="0">
                <a:latin typeface="Trebuchet MS"/>
                <a:cs typeface="Trebuchet MS"/>
              </a:rPr>
              <a:t>{</a:t>
            </a:r>
            <a:endParaRPr sz="2400">
              <a:latin typeface="Trebuchet MS"/>
              <a:cs typeface="Trebuchet MS"/>
            </a:endParaRPr>
          </a:p>
          <a:p>
            <a:pPr marL="508000">
              <a:lnSpc>
                <a:spcPct val="100000"/>
              </a:lnSpc>
              <a:spcBef>
                <a:spcPts val="1250"/>
              </a:spcBef>
            </a:pPr>
            <a:r>
              <a:rPr sz="2400" spc="-10" dirty="0">
                <a:latin typeface="Trebuchet MS"/>
                <a:cs typeface="Trebuchet MS"/>
              </a:rPr>
              <a:t>Super.onCreate(savedInstanceState)</a:t>
            </a:r>
            <a:endParaRPr sz="2400">
              <a:latin typeface="Trebuchet MS"/>
              <a:cs typeface="Trebuchet MS"/>
            </a:endParaRPr>
          </a:p>
          <a:p>
            <a:pPr marL="755650" marR="5547360" indent="-248285">
              <a:lnSpc>
                <a:spcPct val="140800"/>
              </a:lnSpc>
              <a:spcBef>
                <a:spcPts val="70"/>
              </a:spcBef>
            </a:pPr>
            <a:r>
              <a:rPr sz="2400" spc="-30" dirty="0">
                <a:latin typeface="Trebuchet MS"/>
                <a:cs typeface="Trebuchet MS"/>
              </a:rPr>
              <a:t>setContent</a:t>
            </a:r>
            <a:r>
              <a:rPr sz="2400" spc="-200" dirty="0">
                <a:latin typeface="Trebuchet MS"/>
                <a:cs typeface="Trebuchet MS"/>
              </a:rPr>
              <a:t> </a:t>
            </a:r>
            <a:r>
              <a:rPr sz="2400" spc="-50" dirty="0">
                <a:latin typeface="Trebuchet MS"/>
                <a:cs typeface="Trebuchet MS"/>
              </a:rPr>
              <a:t>{ </a:t>
            </a:r>
            <a:r>
              <a:rPr sz="2400" spc="-90" dirty="0">
                <a:latin typeface="Trebuchet MS"/>
                <a:cs typeface="Trebuchet MS"/>
              </a:rPr>
              <a:t>TravelApp(this)</a:t>
            </a:r>
            <a:endParaRPr sz="2400">
              <a:latin typeface="Trebuchet MS"/>
              <a:cs typeface="Trebuchet MS"/>
            </a:endParaRPr>
          </a:p>
          <a:p>
            <a:pPr marL="508000">
              <a:lnSpc>
                <a:spcPct val="100000"/>
              </a:lnSpc>
              <a:spcBef>
                <a:spcPts val="1250"/>
              </a:spcBef>
            </a:pPr>
            <a:r>
              <a:rPr sz="2400" spc="-50" dirty="0">
                <a:latin typeface="Trebuchet MS"/>
                <a:cs typeface="Trebuchet MS"/>
              </a:rPr>
              <a:t>}</a:t>
            </a:r>
            <a:endParaRPr sz="2400">
              <a:latin typeface="Trebuchet MS"/>
              <a:cs typeface="Trebuchet MS"/>
            </a:endParaRPr>
          </a:p>
          <a:p>
            <a:pPr marL="260350">
              <a:lnSpc>
                <a:spcPct val="100000"/>
              </a:lnSpc>
              <a:spcBef>
                <a:spcPts val="1250"/>
              </a:spcBef>
            </a:pPr>
            <a:r>
              <a:rPr sz="2400" spc="-50" dirty="0">
                <a:latin typeface="Trebuchet MS"/>
                <a:cs typeface="Trebuchet MS"/>
              </a:rPr>
              <a:t>}</a:t>
            </a:r>
            <a:endParaRPr sz="2400">
              <a:latin typeface="Trebuchet MS"/>
              <a:cs typeface="Trebuchet MS"/>
            </a:endParaRPr>
          </a:p>
          <a:p>
            <a:pPr marL="260350">
              <a:lnSpc>
                <a:spcPct val="100000"/>
              </a:lnSpc>
              <a:spcBef>
                <a:spcPts val="1245"/>
              </a:spcBef>
            </a:pPr>
            <a:r>
              <a:rPr sz="2400" spc="45" dirty="0">
                <a:latin typeface="Trebuchet MS"/>
                <a:cs typeface="Trebuchet MS"/>
              </a:rPr>
              <a:t>@Composable</a:t>
            </a:r>
            <a:endParaRPr sz="2400">
              <a:latin typeface="Trebuchet MS"/>
              <a:cs typeface="Trebuchet MS"/>
            </a:endParaRPr>
          </a:p>
          <a:p>
            <a:pPr marL="508000" marR="3656329" indent="-247650">
              <a:lnSpc>
                <a:spcPct val="143300"/>
              </a:lnSpc>
              <a:spcBef>
                <a:spcPts val="5"/>
              </a:spcBef>
            </a:pPr>
            <a:r>
              <a:rPr sz="2400" dirty="0">
                <a:latin typeface="Trebuchet MS"/>
                <a:cs typeface="Trebuchet MS"/>
              </a:rPr>
              <a:t>Fun</a:t>
            </a:r>
            <a:r>
              <a:rPr sz="2400" spc="-200" dirty="0">
                <a:latin typeface="Trebuchet MS"/>
                <a:cs typeface="Trebuchet MS"/>
              </a:rPr>
              <a:t> </a:t>
            </a:r>
            <a:r>
              <a:rPr sz="2400" spc="-105" dirty="0">
                <a:latin typeface="Trebuchet MS"/>
                <a:cs typeface="Trebuchet MS"/>
              </a:rPr>
              <a:t>TravelApp(context:</a:t>
            </a:r>
            <a:r>
              <a:rPr sz="2400" spc="-225" dirty="0">
                <a:latin typeface="Trebuchet MS"/>
                <a:cs typeface="Trebuchet MS"/>
              </a:rPr>
              <a:t> </a:t>
            </a:r>
            <a:r>
              <a:rPr sz="2400" spc="-75" dirty="0">
                <a:latin typeface="Trebuchet MS"/>
                <a:cs typeface="Trebuchet MS"/>
              </a:rPr>
              <a:t>Context)</a:t>
            </a:r>
            <a:r>
              <a:rPr sz="2400" spc="-160" dirty="0">
                <a:latin typeface="Trebuchet MS"/>
                <a:cs typeface="Trebuchet MS"/>
              </a:rPr>
              <a:t> </a:t>
            </a:r>
            <a:r>
              <a:rPr sz="2400" spc="-50" dirty="0">
                <a:latin typeface="Trebuchet MS"/>
                <a:cs typeface="Trebuchet MS"/>
              </a:rPr>
              <a:t>{ </a:t>
            </a:r>
            <a:r>
              <a:rPr sz="2400" spc="-10" dirty="0">
                <a:latin typeface="Trebuchet MS"/>
                <a:cs typeface="Trebuchet MS"/>
              </a:rPr>
              <a:t>Column(</a:t>
            </a:r>
            <a:endParaRPr sz="2400">
              <a:latin typeface="Trebuchet MS"/>
              <a:cs typeface="Trebuchet MS"/>
            </a:endParaRPr>
          </a:p>
          <a:p>
            <a:pPr marL="755650">
              <a:lnSpc>
                <a:spcPct val="100000"/>
              </a:lnSpc>
              <a:spcBef>
                <a:spcPts val="1175"/>
              </a:spcBef>
            </a:pPr>
            <a:r>
              <a:rPr sz="2400" spc="-55" dirty="0">
                <a:latin typeface="Trebuchet MS"/>
                <a:cs typeface="Trebuchet MS"/>
              </a:rPr>
              <a:t>Modifier</a:t>
            </a:r>
            <a:r>
              <a:rPr sz="2400" spc="-235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175" dirty="0">
                <a:latin typeface="Trebuchet MS"/>
                <a:cs typeface="Trebuchet MS"/>
              </a:rPr>
              <a:t> </a:t>
            </a:r>
            <a:r>
              <a:rPr sz="2400" spc="-10" dirty="0">
                <a:latin typeface="Trebuchet MS"/>
                <a:cs typeface="Trebuchet MS"/>
              </a:rPr>
              <a:t>Modifier</a:t>
            </a:r>
            <a:endParaRPr sz="2400">
              <a:latin typeface="Trebuchet MS"/>
              <a:cs typeface="Trebuchet MS"/>
            </a:endParaRPr>
          </a:p>
          <a:p>
            <a:pPr marL="1003300">
              <a:lnSpc>
                <a:spcPct val="100000"/>
              </a:lnSpc>
              <a:spcBef>
                <a:spcPts val="1250"/>
              </a:spcBef>
            </a:pPr>
            <a:r>
              <a:rPr sz="2400" spc="-10" dirty="0">
                <a:latin typeface="Trebuchet MS"/>
                <a:cs typeface="Trebuchet MS"/>
              </a:rPr>
              <a:t>.padding(20.dp)</a:t>
            </a:r>
            <a:endParaRPr sz="2400">
              <a:latin typeface="Trebuchet MS"/>
              <a:cs typeface="Trebuchet MS"/>
            </a:endParaRPr>
          </a:p>
          <a:p>
            <a:pPr marL="1003300">
              <a:lnSpc>
                <a:spcPct val="100000"/>
              </a:lnSpc>
              <a:spcBef>
                <a:spcPts val="1245"/>
              </a:spcBef>
            </a:pPr>
            <a:r>
              <a:rPr sz="2400" spc="-45" dirty="0">
                <a:latin typeface="Trebuchet MS"/>
                <a:cs typeface="Trebuchet MS"/>
              </a:rPr>
              <a:t>.verticalScroll(rememberScrollState())</a:t>
            </a:r>
            <a:endParaRPr sz="2400">
              <a:latin typeface="Trebuchet MS"/>
              <a:cs typeface="Trebuchet MS"/>
            </a:endParaRPr>
          </a:p>
          <a:p>
            <a:pPr marL="508000">
              <a:lnSpc>
                <a:spcPct val="100000"/>
              </a:lnSpc>
              <a:spcBef>
                <a:spcPts val="1250"/>
              </a:spcBef>
            </a:pPr>
            <a:r>
              <a:rPr sz="2400" spc="-195" dirty="0">
                <a:latin typeface="Trebuchet MS"/>
                <a:cs typeface="Trebuchet MS"/>
              </a:rPr>
              <a:t>)</a:t>
            </a:r>
            <a:r>
              <a:rPr sz="2400" spc="-225" dirty="0">
                <a:latin typeface="Trebuchet MS"/>
                <a:cs typeface="Trebuchet MS"/>
              </a:rPr>
              <a:t> </a:t>
            </a:r>
            <a:r>
              <a:rPr sz="2400" spc="-50" dirty="0">
                <a:latin typeface="Trebuchet MS"/>
                <a:cs typeface="Trebuchet MS"/>
              </a:rPr>
              <a:t>{</a:t>
            </a:r>
            <a:endParaRPr sz="2400">
              <a:latin typeface="Trebuchet MS"/>
              <a:cs typeface="Trebuchet MS"/>
            </a:endParaRPr>
          </a:p>
          <a:p>
            <a:pPr marL="755650">
              <a:lnSpc>
                <a:spcPct val="100000"/>
              </a:lnSpc>
              <a:spcBef>
                <a:spcPts val="1250"/>
              </a:spcBef>
            </a:pPr>
            <a:r>
              <a:rPr sz="2400" spc="-10" dirty="0">
                <a:latin typeface="Trebuchet MS"/>
                <a:cs typeface="Trebuchet MS"/>
              </a:rPr>
              <a:t>Text(</a:t>
            </a:r>
            <a:endParaRPr sz="2400">
              <a:latin typeface="Trebuchet MS"/>
              <a:cs typeface="Trebuchet MS"/>
            </a:endParaRPr>
          </a:p>
          <a:p>
            <a:pPr marL="1003300">
              <a:lnSpc>
                <a:spcPct val="100000"/>
              </a:lnSpc>
              <a:spcBef>
                <a:spcPts val="1250"/>
              </a:spcBef>
            </a:pPr>
            <a:r>
              <a:rPr sz="2400" spc="-70" dirty="0">
                <a:latin typeface="Trebuchet MS"/>
                <a:cs typeface="Trebuchet MS"/>
              </a:rPr>
              <a:t>fontSize</a:t>
            </a:r>
            <a:r>
              <a:rPr sz="2400" spc="-170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165" dirty="0">
                <a:latin typeface="Trebuchet MS"/>
                <a:cs typeface="Trebuchet MS"/>
              </a:rPr>
              <a:t> </a:t>
            </a:r>
            <a:r>
              <a:rPr sz="2400" spc="-10" dirty="0">
                <a:latin typeface="Trebuchet MS"/>
                <a:cs typeface="Trebuchet MS"/>
              </a:rPr>
              <a:t>40.sp,</a:t>
            </a:r>
            <a:endParaRPr sz="2400">
              <a:latin typeface="Trebuchet MS"/>
              <a:cs typeface="Trebuchet MS"/>
            </a:endParaRPr>
          </a:p>
          <a:p>
            <a:pPr marL="1003300" marR="5080">
              <a:lnSpc>
                <a:spcPts val="4130"/>
              </a:lnSpc>
              <a:spcBef>
                <a:spcPts val="270"/>
              </a:spcBef>
            </a:pPr>
            <a:r>
              <a:rPr sz="2400" spc="-25" dirty="0">
                <a:latin typeface="Trebuchet MS"/>
                <a:cs typeface="Trebuchet MS"/>
              </a:rPr>
              <a:t>color</a:t>
            </a:r>
            <a:r>
              <a:rPr sz="2400" spc="-190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220" dirty="0">
                <a:latin typeface="Trebuchet MS"/>
                <a:cs typeface="Trebuchet MS"/>
              </a:rPr>
              <a:t> </a:t>
            </a:r>
            <a:r>
              <a:rPr sz="2400" spc="-60" dirty="0">
                <a:latin typeface="Trebuchet MS"/>
                <a:cs typeface="Trebuchet MS"/>
              </a:rPr>
              <a:t>Color(android.graphics.Color.rgb(120,</a:t>
            </a:r>
            <a:r>
              <a:rPr sz="2400" spc="-140" dirty="0">
                <a:latin typeface="Trebuchet MS"/>
                <a:cs typeface="Trebuchet MS"/>
              </a:rPr>
              <a:t> </a:t>
            </a:r>
            <a:r>
              <a:rPr sz="2400" spc="-75" dirty="0">
                <a:latin typeface="Trebuchet MS"/>
                <a:cs typeface="Trebuchet MS"/>
              </a:rPr>
              <a:t>40,</a:t>
            </a:r>
            <a:r>
              <a:rPr sz="2400" spc="-140" dirty="0">
                <a:latin typeface="Trebuchet MS"/>
                <a:cs typeface="Trebuchet MS"/>
              </a:rPr>
              <a:t> </a:t>
            </a:r>
            <a:r>
              <a:rPr sz="2400" spc="-25" dirty="0">
                <a:latin typeface="Trebuchet MS"/>
                <a:cs typeface="Trebuchet MS"/>
              </a:rPr>
              <a:t>251)), </a:t>
            </a:r>
            <a:r>
              <a:rPr sz="2400" spc="-75" dirty="0">
                <a:latin typeface="Trebuchet MS"/>
                <a:cs typeface="Trebuchet MS"/>
              </a:rPr>
              <a:t>fontFamily</a:t>
            </a:r>
            <a:r>
              <a:rPr sz="2400" spc="-195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175" dirty="0">
                <a:latin typeface="Trebuchet MS"/>
                <a:cs typeface="Trebuchet MS"/>
              </a:rPr>
              <a:t> </a:t>
            </a:r>
            <a:r>
              <a:rPr sz="2400" spc="-10" dirty="0">
                <a:latin typeface="Trebuchet MS"/>
                <a:cs typeface="Trebuchet MS"/>
              </a:rPr>
              <a:t>FontFamily.Cursive,</a:t>
            </a:r>
            <a:endParaRPr sz="2400">
              <a:latin typeface="Trebuchet MS"/>
              <a:cs typeface="Trebuchet MS"/>
            </a:endParaRPr>
          </a:p>
          <a:p>
            <a:pPr marL="1003300">
              <a:lnSpc>
                <a:spcPct val="100000"/>
              </a:lnSpc>
              <a:spcBef>
                <a:spcPts val="900"/>
              </a:spcBef>
            </a:pPr>
            <a:r>
              <a:rPr sz="2400" spc="-155" dirty="0">
                <a:latin typeface="Trebuchet MS"/>
                <a:cs typeface="Trebuchet MS"/>
              </a:rPr>
              <a:t>text</a:t>
            </a:r>
            <a:r>
              <a:rPr sz="2400" spc="-185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330" dirty="0">
                <a:latin typeface="Trebuchet MS"/>
                <a:cs typeface="Trebuchet MS"/>
              </a:rPr>
              <a:t> </a:t>
            </a:r>
            <a:r>
              <a:rPr sz="2400" spc="-55" dirty="0">
                <a:latin typeface="Trebuchet MS"/>
                <a:cs typeface="Trebuchet MS"/>
              </a:rPr>
              <a:t>“Wanderlust</a:t>
            </a:r>
            <a:r>
              <a:rPr sz="2400" spc="-180" dirty="0">
                <a:latin typeface="Trebuchet MS"/>
                <a:cs typeface="Trebuchet MS"/>
              </a:rPr>
              <a:t> </a:t>
            </a:r>
            <a:r>
              <a:rPr sz="2400" spc="-10" dirty="0">
                <a:latin typeface="Trebuchet MS"/>
                <a:cs typeface="Trebuchet MS"/>
              </a:rPr>
              <a:t>Travel”</a:t>
            </a:r>
            <a:endParaRPr sz="24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6019800"/>
            <a:ext cx="676275" cy="4267200"/>
          </a:xfrm>
          <a:custGeom>
            <a:avLst/>
            <a:gdLst/>
            <a:ahLst/>
            <a:cxnLst/>
            <a:rect l="l" t="t" r="r" b="b"/>
            <a:pathLst>
              <a:path w="676275" h="4267200">
                <a:moveTo>
                  <a:pt x="0" y="0"/>
                </a:moveTo>
                <a:lnTo>
                  <a:pt x="0" y="4267200"/>
                </a:lnTo>
                <a:lnTo>
                  <a:pt x="676275" y="4267200"/>
                </a:lnTo>
                <a:lnTo>
                  <a:pt x="0" y="0"/>
                </a:lnTo>
                <a:close/>
              </a:path>
            </a:pathLst>
          </a:custGeom>
          <a:solidFill>
            <a:srgbClr val="5FCAEE">
              <a:alpha val="69802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449324" y="29781"/>
            <a:ext cx="9380855" cy="103263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0" dirty="0">
                <a:latin typeface="Trebuchet MS"/>
                <a:cs typeface="Trebuchet MS"/>
              </a:rPr>
              <a:t>Spacer(modifier</a:t>
            </a:r>
            <a:r>
              <a:rPr sz="2400" spc="-190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150" dirty="0">
                <a:latin typeface="Trebuchet MS"/>
                <a:cs typeface="Trebuchet MS"/>
              </a:rPr>
              <a:t> </a:t>
            </a:r>
            <a:r>
              <a:rPr sz="2400" spc="-45" dirty="0">
                <a:latin typeface="Trebuchet MS"/>
                <a:cs typeface="Trebuchet MS"/>
              </a:rPr>
              <a:t>Modifier.height(20.dp))</a:t>
            </a:r>
            <a:endParaRPr sz="240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2590"/>
              </a:spcBef>
            </a:pPr>
            <a:endParaRPr sz="2400">
              <a:latin typeface="Trebuchet MS"/>
              <a:cs typeface="Trebuchet MS"/>
            </a:endParaRPr>
          </a:p>
          <a:p>
            <a:pPr marL="387350">
              <a:lnSpc>
                <a:spcPct val="100000"/>
              </a:lnSpc>
            </a:pPr>
            <a:r>
              <a:rPr sz="2400" spc="-455" dirty="0">
                <a:latin typeface="Trebuchet MS"/>
                <a:cs typeface="Trebuchet MS"/>
              </a:rPr>
              <a:t>//</a:t>
            </a:r>
            <a:r>
              <a:rPr sz="2400" spc="-265" dirty="0">
                <a:latin typeface="Trebuchet MS"/>
                <a:cs typeface="Trebuchet MS"/>
              </a:rPr>
              <a:t> </a:t>
            </a:r>
            <a:r>
              <a:rPr sz="2400" spc="-25" dirty="0">
                <a:latin typeface="Trebuchet MS"/>
                <a:cs typeface="Trebuchet MS"/>
              </a:rPr>
              <a:t>01</a:t>
            </a:r>
            <a:endParaRPr sz="2400">
              <a:latin typeface="Trebuchet MS"/>
              <a:cs typeface="Trebuchet MS"/>
            </a:endParaRPr>
          </a:p>
          <a:p>
            <a:pPr marL="387350">
              <a:lnSpc>
                <a:spcPct val="100000"/>
              </a:lnSpc>
              <a:spcBef>
                <a:spcPts val="1250"/>
              </a:spcBef>
            </a:pPr>
            <a:r>
              <a:rPr sz="2400" spc="-10" dirty="0">
                <a:latin typeface="Trebuchet MS"/>
                <a:cs typeface="Trebuchet MS"/>
              </a:rPr>
              <a:t>Card(</a:t>
            </a:r>
            <a:endParaRPr sz="2400">
              <a:latin typeface="Trebuchet MS"/>
              <a:cs typeface="Trebuchet MS"/>
            </a:endParaRPr>
          </a:p>
          <a:p>
            <a:pPr marR="5650230" algn="ctr">
              <a:lnSpc>
                <a:spcPct val="100000"/>
              </a:lnSpc>
              <a:spcBef>
                <a:spcPts val="1175"/>
              </a:spcBef>
            </a:pPr>
            <a:r>
              <a:rPr sz="2400" spc="-55" dirty="0">
                <a:latin typeface="Trebuchet MS"/>
                <a:cs typeface="Trebuchet MS"/>
              </a:rPr>
              <a:t>Modifier</a:t>
            </a:r>
            <a:r>
              <a:rPr sz="2400" spc="-235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175" dirty="0">
                <a:latin typeface="Trebuchet MS"/>
                <a:cs typeface="Trebuchet MS"/>
              </a:rPr>
              <a:t> </a:t>
            </a:r>
            <a:r>
              <a:rPr sz="2400" spc="-10" dirty="0">
                <a:latin typeface="Trebuchet MS"/>
                <a:cs typeface="Trebuchet MS"/>
              </a:rPr>
              <a:t>Modifier</a:t>
            </a:r>
            <a:endParaRPr sz="2400">
              <a:latin typeface="Trebuchet MS"/>
              <a:cs typeface="Trebuchet MS"/>
            </a:endParaRPr>
          </a:p>
          <a:p>
            <a:pPr marR="5709285" algn="ctr">
              <a:lnSpc>
                <a:spcPct val="100000"/>
              </a:lnSpc>
              <a:spcBef>
                <a:spcPts val="1250"/>
              </a:spcBef>
            </a:pPr>
            <a:r>
              <a:rPr sz="2400" spc="-30" dirty="0">
                <a:latin typeface="Trebuchet MS"/>
                <a:cs typeface="Trebuchet MS"/>
              </a:rPr>
              <a:t>.fillMaxWidth()</a:t>
            </a:r>
            <a:endParaRPr sz="2400">
              <a:latin typeface="Trebuchet MS"/>
              <a:cs typeface="Trebuchet MS"/>
            </a:endParaRPr>
          </a:p>
          <a:p>
            <a:pPr marR="5614035" algn="ctr">
              <a:lnSpc>
                <a:spcPct val="100000"/>
              </a:lnSpc>
              <a:spcBef>
                <a:spcPts val="1245"/>
              </a:spcBef>
            </a:pPr>
            <a:r>
              <a:rPr sz="2400" spc="-20" dirty="0">
                <a:latin typeface="Trebuchet MS"/>
                <a:cs typeface="Trebuchet MS"/>
              </a:rPr>
              <a:t>.height(250.dp)</a:t>
            </a:r>
            <a:endParaRPr sz="2400">
              <a:latin typeface="Trebuchet MS"/>
              <a:cs typeface="Trebuchet MS"/>
            </a:endParaRPr>
          </a:p>
          <a:p>
            <a:pPr marL="882650" marR="5717540">
              <a:lnSpc>
                <a:spcPct val="143300"/>
              </a:lnSpc>
              <a:spcBef>
                <a:spcPts val="5"/>
              </a:spcBef>
            </a:pPr>
            <a:r>
              <a:rPr sz="2400" spc="-65" dirty="0">
                <a:latin typeface="Trebuchet MS"/>
                <a:cs typeface="Trebuchet MS"/>
              </a:rPr>
              <a:t>.clickable</a:t>
            </a:r>
            <a:r>
              <a:rPr sz="2400" spc="-145" dirty="0">
                <a:latin typeface="Trebuchet MS"/>
                <a:cs typeface="Trebuchet MS"/>
              </a:rPr>
              <a:t> </a:t>
            </a:r>
            <a:r>
              <a:rPr sz="2400" spc="-50" dirty="0">
                <a:latin typeface="Trebuchet MS"/>
                <a:cs typeface="Trebuchet MS"/>
              </a:rPr>
              <a:t>{ </a:t>
            </a:r>
            <a:r>
              <a:rPr sz="2400" spc="-85" dirty="0">
                <a:latin typeface="Trebuchet MS"/>
                <a:cs typeface="Trebuchet MS"/>
              </a:rPr>
              <a:t>Context.startActivity(</a:t>
            </a:r>
            <a:endParaRPr sz="2400">
              <a:latin typeface="Trebuchet MS"/>
              <a:cs typeface="Trebuchet MS"/>
            </a:endParaRPr>
          </a:p>
          <a:p>
            <a:pPr marL="1130300">
              <a:lnSpc>
                <a:spcPct val="100000"/>
              </a:lnSpc>
              <a:spcBef>
                <a:spcPts val="1250"/>
              </a:spcBef>
            </a:pPr>
            <a:r>
              <a:rPr sz="2400" spc="-100" dirty="0">
                <a:latin typeface="Trebuchet MS"/>
                <a:cs typeface="Trebuchet MS"/>
              </a:rPr>
              <a:t>Intent(context,</a:t>
            </a:r>
            <a:r>
              <a:rPr sz="2400" spc="-135" dirty="0">
                <a:latin typeface="Trebuchet MS"/>
                <a:cs typeface="Trebuchet MS"/>
              </a:rPr>
              <a:t> </a:t>
            </a:r>
            <a:r>
              <a:rPr sz="2400" spc="-30" dirty="0">
                <a:latin typeface="Trebuchet MS"/>
                <a:cs typeface="Trebuchet MS"/>
              </a:rPr>
              <a:t>BaliActivity::class.java)</a:t>
            </a:r>
            <a:endParaRPr sz="2400">
              <a:latin typeface="Trebuchet MS"/>
              <a:cs typeface="Trebuchet MS"/>
            </a:endParaRPr>
          </a:p>
          <a:p>
            <a:pPr marL="882650">
              <a:lnSpc>
                <a:spcPct val="100000"/>
              </a:lnSpc>
              <a:spcBef>
                <a:spcPts val="1175"/>
              </a:spcBef>
            </a:pPr>
            <a:r>
              <a:rPr sz="2400" spc="-25" dirty="0">
                <a:latin typeface="Trebuchet MS"/>
                <a:cs typeface="Trebuchet MS"/>
              </a:rPr>
              <a:t>)},</a:t>
            </a:r>
            <a:endParaRPr sz="2400">
              <a:latin typeface="Trebuchet MS"/>
              <a:cs typeface="Trebuchet MS"/>
            </a:endParaRPr>
          </a:p>
          <a:p>
            <a:pPr marL="635000">
              <a:lnSpc>
                <a:spcPct val="100000"/>
              </a:lnSpc>
              <a:spcBef>
                <a:spcPts val="1250"/>
              </a:spcBef>
            </a:pPr>
            <a:r>
              <a:rPr sz="2400" spc="-65" dirty="0">
                <a:latin typeface="Trebuchet MS"/>
                <a:cs typeface="Trebuchet MS"/>
              </a:rPr>
              <a:t>Elevation</a:t>
            </a:r>
            <a:r>
              <a:rPr sz="2400" spc="-215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175" dirty="0">
                <a:latin typeface="Trebuchet MS"/>
                <a:cs typeface="Trebuchet MS"/>
              </a:rPr>
              <a:t> </a:t>
            </a:r>
            <a:r>
              <a:rPr sz="2400" spc="-80" dirty="0">
                <a:latin typeface="Trebuchet MS"/>
                <a:cs typeface="Trebuchet MS"/>
              </a:rPr>
              <a:t>8.dp</a:t>
            </a:r>
            <a:r>
              <a:rPr sz="2400" spc="-235" dirty="0">
                <a:latin typeface="Trebuchet MS"/>
                <a:cs typeface="Trebuchet MS"/>
              </a:rPr>
              <a:t> </a:t>
            </a:r>
            <a:r>
              <a:rPr sz="2400" spc="-50" dirty="0">
                <a:latin typeface="Trebuchet MS"/>
                <a:cs typeface="Trebuchet MS"/>
              </a:rPr>
              <a:t>)</a:t>
            </a:r>
            <a:endParaRPr sz="2400">
              <a:latin typeface="Trebuchet MS"/>
              <a:cs typeface="Trebuchet MS"/>
            </a:endParaRPr>
          </a:p>
          <a:p>
            <a:pPr marL="387350">
              <a:lnSpc>
                <a:spcPct val="100000"/>
              </a:lnSpc>
              <a:spcBef>
                <a:spcPts val="1250"/>
              </a:spcBef>
            </a:pPr>
            <a:r>
              <a:rPr sz="2400" spc="-50" dirty="0">
                <a:latin typeface="Trebuchet MS"/>
                <a:cs typeface="Trebuchet MS"/>
              </a:rPr>
              <a:t>{</a:t>
            </a:r>
            <a:endParaRPr sz="2400">
              <a:latin typeface="Trebuchet MS"/>
              <a:cs typeface="Trebuchet MS"/>
            </a:endParaRPr>
          </a:p>
          <a:p>
            <a:pPr marL="635000">
              <a:lnSpc>
                <a:spcPct val="100000"/>
              </a:lnSpc>
              <a:spcBef>
                <a:spcPts val="1245"/>
              </a:spcBef>
            </a:pPr>
            <a:r>
              <a:rPr sz="2400" spc="-10" dirty="0">
                <a:latin typeface="Trebuchet MS"/>
                <a:cs typeface="Trebuchet MS"/>
              </a:rPr>
              <a:t>Column(</a:t>
            </a:r>
            <a:endParaRPr sz="2400">
              <a:latin typeface="Trebuchet MS"/>
              <a:cs typeface="Trebuchet MS"/>
            </a:endParaRPr>
          </a:p>
          <a:p>
            <a:pPr marL="882650">
              <a:lnSpc>
                <a:spcPct val="100000"/>
              </a:lnSpc>
              <a:spcBef>
                <a:spcPts val="1250"/>
              </a:spcBef>
            </a:pPr>
            <a:r>
              <a:rPr sz="2400" spc="-65" dirty="0">
                <a:latin typeface="Trebuchet MS"/>
                <a:cs typeface="Trebuchet MS"/>
              </a:rPr>
              <a:t>horizontalAlignment</a:t>
            </a:r>
            <a:r>
              <a:rPr sz="2400" spc="-145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165" dirty="0">
                <a:latin typeface="Trebuchet MS"/>
                <a:cs typeface="Trebuchet MS"/>
              </a:rPr>
              <a:t> </a:t>
            </a:r>
            <a:r>
              <a:rPr sz="2400" spc="-20" dirty="0">
                <a:latin typeface="Trebuchet MS"/>
                <a:cs typeface="Trebuchet MS"/>
              </a:rPr>
              <a:t>Alignment.CenterHorizontally</a:t>
            </a:r>
            <a:endParaRPr sz="2400">
              <a:latin typeface="Trebuchet MS"/>
              <a:cs typeface="Trebuchet MS"/>
            </a:endParaRPr>
          </a:p>
          <a:p>
            <a:pPr marL="635000">
              <a:lnSpc>
                <a:spcPct val="100000"/>
              </a:lnSpc>
              <a:spcBef>
                <a:spcPts val="1250"/>
              </a:spcBef>
            </a:pPr>
            <a:r>
              <a:rPr sz="2400" spc="-195" dirty="0">
                <a:latin typeface="Trebuchet MS"/>
                <a:cs typeface="Trebuchet MS"/>
              </a:rPr>
              <a:t>)</a:t>
            </a:r>
            <a:r>
              <a:rPr sz="2400" spc="-225" dirty="0">
                <a:latin typeface="Trebuchet MS"/>
                <a:cs typeface="Trebuchet MS"/>
              </a:rPr>
              <a:t> </a:t>
            </a:r>
            <a:r>
              <a:rPr sz="2400" spc="-50" dirty="0">
                <a:latin typeface="Trebuchet MS"/>
                <a:cs typeface="Trebuchet MS"/>
              </a:rPr>
              <a:t>{</a:t>
            </a:r>
            <a:endParaRPr sz="2400">
              <a:latin typeface="Trebuchet MS"/>
              <a:cs typeface="Trebuchet MS"/>
            </a:endParaRPr>
          </a:p>
          <a:p>
            <a:pPr marL="882650">
              <a:lnSpc>
                <a:spcPct val="100000"/>
              </a:lnSpc>
              <a:spcBef>
                <a:spcPts val="1175"/>
              </a:spcBef>
            </a:pPr>
            <a:r>
              <a:rPr sz="2400" spc="-10" dirty="0">
                <a:latin typeface="Trebuchet MS"/>
                <a:cs typeface="Trebuchet MS"/>
              </a:rPr>
              <a:t>Image(</a:t>
            </a:r>
            <a:endParaRPr sz="2400">
              <a:latin typeface="Trebuchet MS"/>
              <a:cs typeface="Trebuchet MS"/>
            </a:endParaRPr>
          </a:p>
          <a:p>
            <a:pPr marL="1130300">
              <a:lnSpc>
                <a:spcPct val="100000"/>
              </a:lnSpc>
              <a:spcBef>
                <a:spcPts val="1245"/>
              </a:spcBef>
            </a:pPr>
            <a:r>
              <a:rPr sz="2400" spc="-50" dirty="0">
                <a:latin typeface="Trebuchet MS"/>
                <a:cs typeface="Trebuchet MS"/>
              </a:rPr>
              <a:t>painterResource(id</a:t>
            </a:r>
            <a:r>
              <a:rPr sz="2400" spc="-114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185" dirty="0">
                <a:latin typeface="Trebuchet MS"/>
                <a:cs typeface="Trebuchet MS"/>
              </a:rPr>
              <a:t> </a:t>
            </a:r>
            <a:r>
              <a:rPr sz="2400" spc="-100" dirty="0">
                <a:latin typeface="Trebuchet MS"/>
                <a:cs typeface="Trebuchet MS"/>
              </a:rPr>
              <a:t>R.drawable.bali),</a:t>
            </a:r>
            <a:r>
              <a:rPr sz="2400" spc="-125" dirty="0">
                <a:latin typeface="Trebuchet MS"/>
                <a:cs typeface="Trebuchet MS"/>
              </a:rPr>
              <a:t> </a:t>
            </a:r>
            <a:r>
              <a:rPr sz="2400" spc="-40" dirty="0">
                <a:latin typeface="Trebuchet MS"/>
                <a:cs typeface="Trebuchet MS"/>
              </a:rPr>
              <a:t>contentDescription</a:t>
            </a:r>
            <a:r>
              <a:rPr sz="2400" spc="-90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300" dirty="0">
                <a:latin typeface="Trebuchet MS"/>
                <a:cs typeface="Trebuchet MS"/>
              </a:rPr>
              <a:t> </a:t>
            </a:r>
            <a:r>
              <a:rPr sz="2400" spc="-315" dirty="0">
                <a:latin typeface="Trebuchet MS"/>
                <a:cs typeface="Trebuchet MS"/>
              </a:rPr>
              <a:t>“”,</a:t>
            </a:r>
            <a:endParaRPr sz="2400">
              <a:latin typeface="Trebuchet MS"/>
              <a:cs typeface="Trebuchet MS"/>
            </a:endParaRPr>
          </a:p>
          <a:p>
            <a:pPr marL="1130300">
              <a:lnSpc>
                <a:spcPct val="100000"/>
              </a:lnSpc>
              <a:spcBef>
                <a:spcPts val="1250"/>
              </a:spcBef>
            </a:pPr>
            <a:r>
              <a:rPr sz="2400" spc="-70" dirty="0">
                <a:latin typeface="Trebuchet MS"/>
                <a:cs typeface="Trebuchet MS"/>
              </a:rPr>
              <a:t>modifier</a:t>
            </a:r>
            <a:r>
              <a:rPr sz="2400" spc="-225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170" dirty="0">
                <a:latin typeface="Trebuchet MS"/>
                <a:cs typeface="Trebuchet MS"/>
              </a:rPr>
              <a:t> </a:t>
            </a:r>
            <a:r>
              <a:rPr sz="2400" spc="-10" dirty="0">
                <a:latin typeface="Trebuchet MS"/>
                <a:cs typeface="Trebuchet MS"/>
              </a:rPr>
              <a:t>Modifier</a:t>
            </a:r>
            <a:endParaRPr sz="2400">
              <a:latin typeface="Trebuchet MS"/>
              <a:cs typeface="Trebuchet MS"/>
            </a:endParaRPr>
          </a:p>
          <a:p>
            <a:pPr marL="1378585">
              <a:lnSpc>
                <a:spcPct val="100000"/>
              </a:lnSpc>
              <a:spcBef>
                <a:spcPts val="1250"/>
              </a:spcBef>
            </a:pPr>
            <a:r>
              <a:rPr sz="2400" spc="-20" dirty="0">
                <a:latin typeface="Trebuchet MS"/>
                <a:cs typeface="Trebuchet MS"/>
              </a:rPr>
              <a:t>.height(150.dp)</a:t>
            </a:r>
            <a:endParaRPr sz="24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6019800"/>
            <a:ext cx="676275" cy="4267200"/>
          </a:xfrm>
          <a:custGeom>
            <a:avLst/>
            <a:gdLst/>
            <a:ahLst/>
            <a:cxnLst/>
            <a:rect l="l" t="t" r="r" b="b"/>
            <a:pathLst>
              <a:path w="676275" h="4267200">
                <a:moveTo>
                  <a:pt x="0" y="0"/>
                </a:moveTo>
                <a:lnTo>
                  <a:pt x="0" y="4267200"/>
                </a:lnTo>
                <a:lnTo>
                  <a:pt x="676275" y="4267200"/>
                </a:lnTo>
                <a:lnTo>
                  <a:pt x="0" y="0"/>
                </a:lnTo>
                <a:close/>
              </a:path>
            </a:pathLst>
          </a:custGeom>
          <a:solidFill>
            <a:srgbClr val="5FCAEE">
              <a:alpha val="69802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899285" y="-79820"/>
            <a:ext cx="9157970" cy="9960610"/>
          </a:xfrm>
          <a:prstGeom prst="rect">
            <a:avLst/>
          </a:prstGeom>
        </p:spPr>
        <p:txBody>
          <a:bodyPr vert="horz" wrap="square" lIns="0" tIns="17145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350"/>
              </a:spcBef>
            </a:pPr>
            <a:r>
              <a:rPr sz="2400" spc="-30" dirty="0">
                <a:latin typeface="Trebuchet MS"/>
                <a:cs typeface="Trebuchet MS"/>
              </a:rPr>
              <a:t>.scale(scaleX</a:t>
            </a:r>
            <a:r>
              <a:rPr sz="2400" spc="-165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165" dirty="0">
                <a:latin typeface="Trebuchet MS"/>
                <a:cs typeface="Trebuchet MS"/>
              </a:rPr>
              <a:t> </a:t>
            </a:r>
            <a:r>
              <a:rPr sz="2400" spc="-150" dirty="0">
                <a:latin typeface="Trebuchet MS"/>
                <a:cs typeface="Trebuchet MS"/>
              </a:rPr>
              <a:t>1.2F,</a:t>
            </a:r>
            <a:r>
              <a:rPr sz="2400" spc="-165" dirty="0">
                <a:latin typeface="Trebuchet MS"/>
                <a:cs typeface="Trebuchet MS"/>
              </a:rPr>
              <a:t> </a:t>
            </a:r>
            <a:r>
              <a:rPr sz="2400" spc="-10" dirty="0">
                <a:latin typeface="Trebuchet MS"/>
                <a:cs typeface="Trebuchet MS"/>
              </a:rPr>
              <a:t>scaleY</a:t>
            </a:r>
            <a:r>
              <a:rPr sz="2400" spc="-175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170" dirty="0">
                <a:latin typeface="Trebuchet MS"/>
                <a:cs typeface="Trebuchet MS"/>
              </a:rPr>
              <a:t> </a:t>
            </a:r>
            <a:r>
              <a:rPr sz="2400" spc="-25" dirty="0">
                <a:latin typeface="Trebuchet MS"/>
                <a:cs typeface="Trebuchet MS"/>
              </a:rPr>
              <a:t>1F)</a:t>
            </a:r>
            <a:endParaRPr sz="2400">
              <a:latin typeface="Trebuchet MS"/>
              <a:cs typeface="Trebuchet MS"/>
            </a:endParaRPr>
          </a:p>
          <a:p>
            <a:pPr marL="1176655">
              <a:lnSpc>
                <a:spcPct val="100000"/>
              </a:lnSpc>
              <a:spcBef>
                <a:spcPts val="1250"/>
              </a:spcBef>
            </a:pPr>
            <a:r>
              <a:rPr sz="2400" spc="-50" dirty="0">
                <a:latin typeface="Trebuchet MS"/>
                <a:cs typeface="Trebuchet MS"/>
              </a:rPr>
              <a:t>)</a:t>
            </a:r>
            <a:endParaRPr sz="2400">
              <a:latin typeface="Trebuchet MS"/>
              <a:cs typeface="Trebuchet MS"/>
            </a:endParaRPr>
          </a:p>
          <a:p>
            <a:pPr marL="1176655">
              <a:lnSpc>
                <a:spcPct val="100000"/>
              </a:lnSpc>
              <a:spcBef>
                <a:spcPts val="1245"/>
              </a:spcBef>
            </a:pPr>
            <a:r>
              <a:rPr sz="2400" spc="-10" dirty="0">
                <a:latin typeface="Trebuchet MS"/>
                <a:cs typeface="Trebuchet MS"/>
              </a:rPr>
              <a:t>Text(</a:t>
            </a:r>
            <a:endParaRPr sz="2400">
              <a:latin typeface="Trebuchet MS"/>
              <a:cs typeface="Trebuchet MS"/>
            </a:endParaRPr>
          </a:p>
          <a:p>
            <a:pPr marL="1424305" marR="2018664">
              <a:lnSpc>
                <a:spcPct val="140700"/>
              </a:lnSpc>
              <a:spcBef>
                <a:spcPts val="80"/>
              </a:spcBef>
            </a:pPr>
            <a:r>
              <a:rPr sz="2400" spc="-229" dirty="0">
                <a:latin typeface="Trebuchet MS"/>
                <a:cs typeface="Trebuchet MS"/>
              </a:rPr>
              <a:t>Text</a:t>
            </a:r>
            <a:r>
              <a:rPr sz="2400" spc="-180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160" dirty="0">
                <a:latin typeface="Trebuchet MS"/>
                <a:cs typeface="Trebuchet MS"/>
              </a:rPr>
              <a:t> </a:t>
            </a:r>
            <a:r>
              <a:rPr sz="2400" spc="-45" dirty="0">
                <a:latin typeface="Trebuchet MS"/>
                <a:cs typeface="Trebuchet MS"/>
              </a:rPr>
              <a:t>stringResource(id</a:t>
            </a:r>
            <a:r>
              <a:rPr sz="2400" spc="-145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235" dirty="0">
                <a:latin typeface="Trebuchet MS"/>
                <a:cs typeface="Trebuchet MS"/>
              </a:rPr>
              <a:t> </a:t>
            </a:r>
            <a:r>
              <a:rPr sz="2400" spc="-65" dirty="0">
                <a:latin typeface="Trebuchet MS"/>
                <a:cs typeface="Trebuchet MS"/>
              </a:rPr>
              <a:t>R.string.place_1), </a:t>
            </a:r>
            <a:r>
              <a:rPr sz="2400" spc="-70" dirty="0">
                <a:latin typeface="Trebuchet MS"/>
                <a:cs typeface="Trebuchet MS"/>
              </a:rPr>
              <a:t>fontSize</a:t>
            </a:r>
            <a:r>
              <a:rPr sz="2400" spc="-170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165" dirty="0">
                <a:latin typeface="Trebuchet MS"/>
                <a:cs typeface="Trebuchet MS"/>
              </a:rPr>
              <a:t> </a:t>
            </a:r>
            <a:r>
              <a:rPr sz="2400" spc="-20" dirty="0">
                <a:latin typeface="Trebuchet MS"/>
                <a:cs typeface="Trebuchet MS"/>
              </a:rPr>
              <a:t>18.sp</a:t>
            </a:r>
            <a:endParaRPr sz="2400">
              <a:latin typeface="Trebuchet MS"/>
              <a:cs typeface="Trebuchet MS"/>
            </a:endParaRPr>
          </a:p>
          <a:p>
            <a:pPr marL="1176655">
              <a:lnSpc>
                <a:spcPct val="100000"/>
              </a:lnSpc>
              <a:spcBef>
                <a:spcPts val="1250"/>
              </a:spcBef>
            </a:pPr>
            <a:r>
              <a:rPr sz="2400" spc="-50" dirty="0">
                <a:latin typeface="Trebuchet MS"/>
                <a:cs typeface="Trebuchet MS"/>
              </a:rPr>
              <a:t>)</a:t>
            </a:r>
            <a:endParaRPr sz="2400">
              <a:latin typeface="Trebuchet MS"/>
              <a:cs typeface="Trebuchet MS"/>
            </a:endParaRPr>
          </a:p>
          <a:p>
            <a:pPr marL="1176655">
              <a:lnSpc>
                <a:spcPct val="100000"/>
              </a:lnSpc>
              <a:spcBef>
                <a:spcPts val="1250"/>
              </a:spcBef>
            </a:pPr>
            <a:r>
              <a:rPr sz="2400" spc="-10" dirty="0">
                <a:latin typeface="Trebuchet MS"/>
                <a:cs typeface="Trebuchet MS"/>
              </a:rPr>
              <a:t>Text(</a:t>
            </a:r>
            <a:endParaRPr sz="2400">
              <a:latin typeface="Trebuchet MS"/>
              <a:cs typeface="Trebuchet MS"/>
            </a:endParaRPr>
          </a:p>
          <a:p>
            <a:pPr marL="1424305">
              <a:lnSpc>
                <a:spcPct val="100000"/>
              </a:lnSpc>
              <a:spcBef>
                <a:spcPts val="1250"/>
              </a:spcBef>
            </a:pPr>
            <a:r>
              <a:rPr sz="2400" spc="-229" dirty="0">
                <a:latin typeface="Trebuchet MS"/>
                <a:cs typeface="Trebuchet MS"/>
              </a:rPr>
              <a:t>Text</a:t>
            </a:r>
            <a:r>
              <a:rPr sz="2400" spc="-180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160" dirty="0">
                <a:latin typeface="Trebuchet MS"/>
                <a:cs typeface="Trebuchet MS"/>
              </a:rPr>
              <a:t> </a:t>
            </a:r>
            <a:r>
              <a:rPr sz="2400" spc="-45" dirty="0">
                <a:latin typeface="Trebuchet MS"/>
                <a:cs typeface="Trebuchet MS"/>
              </a:rPr>
              <a:t>stringResource(id</a:t>
            </a:r>
            <a:r>
              <a:rPr sz="2400" spc="-145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215" dirty="0">
                <a:latin typeface="Trebuchet MS"/>
                <a:cs typeface="Trebuchet MS"/>
              </a:rPr>
              <a:t> </a:t>
            </a:r>
            <a:r>
              <a:rPr sz="2400" spc="-25" dirty="0">
                <a:latin typeface="Trebuchet MS"/>
                <a:cs typeface="Trebuchet MS"/>
              </a:rPr>
              <a:t>R.string.description),</a:t>
            </a:r>
            <a:endParaRPr sz="2400">
              <a:latin typeface="Trebuchet MS"/>
              <a:cs typeface="Trebuchet MS"/>
            </a:endParaRPr>
          </a:p>
          <a:p>
            <a:pPr marL="1424305">
              <a:lnSpc>
                <a:spcPct val="100000"/>
              </a:lnSpc>
              <a:spcBef>
                <a:spcPts val="1250"/>
              </a:spcBef>
            </a:pPr>
            <a:r>
              <a:rPr sz="2400" spc="-85" dirty="0">
                <a:latin typeface="Trebuchet MS"/>
                <a:cs typeface="Trebuchet MS"/>
              </a:rPr>
              <a:t>fontWeight</a:t>
            </a:r>
            <a:r>
              <a:rPr sz="2400" spc="-160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195" dirty="0">
                <a:latin typeface="Trebuchet MS"/>
                <a:cs typeface="Trebuchet MS"/>
              </a:rPr>
              <a:t> </a:t>
            </a:r>
            <a:r>
              <a:rPr sz="2400" spc="-20" dirty="0">
                <a:latin typeface="Trebuchet MS"/>
                <a:cs typeface="Trebuchet MS"/>
              </a:rPr>
              <a:t>FontWeight.Light,</a:t>
            </a:r>
            <a:endParaRPr sz="2400">
              <a:latin typeface="Trebuchet MS"/>
              <a:cs typeface="Trebuchet MS"/>
            </a:endParaRPr>
          </a:p>
          <a:p>
            <a:pPr marL="1424305">
              <a:lnSpc>
                <a:spcPct val="100000"/>
              </a:lnSpc>
              <a:spcBef>
                <a:spcPts val="1245"/>
              </a:spcBef>
            </a:pPr>
            <a:r>
              <a:rPr sz="2400" spc="-70" dirty="0">
                <a:latin typeface="Trebuchet MS"/>
                <a:cs typeface="Trebuchet MS"/>
              </a:rPr>
              <a:t>fontSize</a:t>
            </a:r>
            <a:r>
              <a:rPr sz="2400" spc="-170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165" dirty="0">
                <a:latin typeface="Trebuchet MS"/>
                <a:cs typeface="Trebuchet MS"/>
              </a:rPr>
              <a:t> </a:t>
            </a:r>
            <a:r>
              <a:rPr sz="2400" spc="-10" dirty="0">
                <a:latin typeface="Trebuchet MS"/>
                <a:cs typeface="Trebuchet MS"/>
              </a:rPr>
              <a:t>16.sp,</a:t>
            </a:r>
            <a:endParaRPr sz="2400">
              <a:latin typeface="Trebuchet MS"/>
              <a:cs typeface="Trebuchet MS"/>
            </a:endParaRPr>
          </a:p>
          <a:p>
            <a:pPr marL="1424305">
              <a:lnSpc>
                <a:spcPct val="100000"/>
              </a:lnSpc>
              <a:spcBef>
                <a:spcPts val="1175"/>
              </a:spcBef>
            </a:pPr>
            <a:r>
              <a:rPr sz="2400" spc="-110" dirty="0">
                <a:latin typeface="Trebuchet MS"/>
                <a:cs typeface="Trebuchet MS"/>
              </a:rPr>
              <a:t>textAlign</a:t>
            </a:r>
            <a:r>
              <a:rPr sz="2400" spc="-160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200" dirty="0">
                <a:latin typeface="Trebuchet MS"/>
                <a:cs typeface="Trebuchet MS"/>
              </a:rPr>
              <a:t> </a:t>
            </a:r>
            <a:r>
              <a:rPr sz="2400" spc="-60" dirty="0">
                <a:latin typeface="Trebuchet MS"/>
                <a:cs typeface="Trebuchet MS"/>
              </a:rPr>
              <a:t>TextAlign.Center,</a:t>
            </a:r>
            <a:endParaRPr sz="2400">
              <a:latin typeface="Trebuchet MS"/>
              <a:cs typeface="Trebuchet MS"/>
            </a:endParaRPr>
          </a:p>
          <a:p>
            <a:pPr marL="1176655">
              <a:lnSpc>
                <a:spcPct val="100000"/>
              </a:lnSpc>
              <a:spcBef>
                <a:spcPts val="1250"/>
              </a:spcBef>
            </a:pPr>
            <a:r>
              <a:rPr sz="2400" spc="-50" dirty="0">
                <a:latin typeface="Trebuchet MS"/>
                <a:cs typeface="Trebuchet MS"/>
              </a:rPr>
              <a:t>)</a:t>
            </a:r>
            <a:endParaRPr sz="2400">
              <a:latin typeface="Trebuchet MS"/>
              <a:cs typeface="Trebuchet MS"/>
            </a:endParaRPr>
          </a:p>
          <a:p>
            <a:pPr marL="1176655">
              <a:lnSpc>
                <a:spcPct val="100000"/>
              </a:lnSpc>
              <a:spcBef>
                <a:spcPts val="1250"/>
              </a:spcBef>
            </a:pPr>
            <a:r>
              <a:rPr sz="2400" spc="-10" dirty="0">
                <a:latin typeface="Trebuchet MS"/>
                <a:cs typeface="Trebuchet MS"/>
              </a:rPr>
              <a:t>Text(</a:t>
            </a:r>
            <a:endParaRPr sz="2400">
              <a:latin typeface="Trebuchet MS"/>
              <a:cs typeface="Trebuchet MS"/>
            </a:endParaRPr>
          </a:p>
          <a:p>
            <a:pPr marL="1424305">
              <a:lnSpc>
                <a:spcPts val="4130"/>
              </a:lnSpc>
              <a:spcBef>
                <a:spcPts val="340"/>
              </a:spcBef>
            </a:pPr>
            <a:r>
              <a:rPr sz="2400" spc="-229" dirty="0">
                <a:latin typeface="Trebuchet MS"/>
                <a:cs typeface="Trebuchet MS"/>
              </a:rPr>
              <a:t>Text</a:t>
            </a:r>
            <a:r>
              <a:rPr sz="2400" spc="-175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160" dirty="0">
                <a:latin typeface="Trebuchet MS"/>
                <a:cs typeface="Trebuchet MS"/>
              </a:rPr>
              <a:t> </a:t>
            </a:r>
            <a:r>
              <a:rPr sz="2400" spc="-45" dirty="0">
                <a:latin typeface="Trebuchet MS"/>
                <a:cs typeface="Trebuchet MS"/>
              </a:rPr>
              <a:t>stringResource(id</a:t>
            </a:r>
            <a:r>
              <a:rPr sz="2400" spc="-140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215" dirty="0">
                <a:latin typeface="Trebuchet MS"/>
                <a:cs typeface="Trebuchet MS"/>
              </a:rPr>
              <a:t> </a:t>
            </a:r>
            <a:r>
              <a:rPr sz="2400" spc="-90" dirty="0">
                <a:latin typeface="Trebuchet MS"/>
                <a:cs typeface="Trebuchet MS"/>
              </a:rPr>
              <a:t>R.string.plan),</a:t>
            </a:r>
            <a:r>
              <a:rPr sz="2400" spc="-160" dirty="0">
                <a:latin typeface="Trebuchet MS"/>
                <a:cs typeface="Trebuchet MS"/>
              </a:rPr>
              <a:t> </a:t>
            </a:r>
            <a:r>
              <a:rPr sz="2400" spc="-25" dirty="0">
                <a:latin typeface="Trebuchet MS"/>
                <a:cs typeface="Trebuchet MS"/>
              </a:rPr>
              <a:t>color</a:t>
            </a:r>
            <a:r>
              <a:rPr sz="2400" spc="-200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195" dirty="0">
                <a:latin typeface="Trebuchet MS"/>
                <a:cs typeface="Trebuchet MS"/>
              </a:rPr>
              <a:t> </a:t>
            </a:r>
            <a:r>
              <a:rPr sz="2400" spc="-70" dirty="0">
                <a:latin typeface="Trebuchet MS"/>
                <a:cs typeface="Trebuchet MS"/>
              </a:rPr>
              <a:t>Color.Gray, fontSize</a:t>
            </a:r>
            <a:r>
              <a:rPr sz="2400" spc="-170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165" dirty="0">
                <a:latin typeface="Trebuchet MS"/>
                <a:cs typeface="Trebuchet MS"/>
              </a:rPr>
              <a:t> </a:t>
            </a:r>
            <a:r>
              <a:rPr sz="2400" spc="-20" dirty="0">
                <a:latin typeface="Trebuchet MS"/>
                <a:cs typeface="Trebuchet MS"/>
              </a:rPr>
              <a:t>16.sp</a:t>
            </a:r>
            <a:endParaRPr sz="2400">
              <a:latin typeface="Trebuchet MS"/>
              <a:cs typeface="Trebuchet MS"/>
            </a:endParaRPr>
          </a:p>
          <a:p>
            <a:pPr marL="1176655">
              <a:lnSpc>
                <a:spcPct val="100000"/>
              </a:lnSpc>
              <a:spcBef>
                <a:spcPts val="905"/>
              </a:spcBef>
            </a:pPr>
            <a:r>
              <a:rPr sz="2400" spc="-50" dirty="0">
                <a:latin typeface="Trebuchet MS"/>
                <a:cs typeface="Trebuchet MS"/>
              </a:rPr>
              <a:t>)</a:t>
            </a:r>
            <a:endParaRPr sz="2400">
              <a:latin typeface="Trebuchet MS"/>
              <a:cs typeface="Trebuchet MS"/>
            </a:endParaRPr>
          </a:p>
          <a:p>
            <a:pPr marL="929005">
              <a:lnSpc>
                <a:spcPct val="100000"/>
              </a:lnSpc>
              <a:spcBef>
                <a:spcPts val="1175"/>
              </a:spcBef>
            </a:pPr>
            <a:r>
              <a:rPr sz="2400" spc="-50" dirty="0">
                <a:latin typeface="Trebuchet MS"/>
                <a:cs typeface="Trebuchet MS"/>
              </a:rPr>
              <a:t>}</a:t>
            </a:r>
            <a:endParaRPr sz="2400">
              <a:latin typeface="Trebuchet MS"/>
              <a:cs typeface="Trebuchet MS"/>
            </a:endParaRPr>
          </a:p>
          <a:p>
            <a:pPr marL="681355">
              <a:lnSpc>
                <a:spcPct val="100000"/>
              </a:lnSpc>
              <a:spcBef>
                <a:spcPts val="1250"/>
              </a:spcBef>
            </a:pPr>
            <a:r>
              <a:rPr sz="2400" spc="-50" dirty="0">
                <a:latin typeface="Trebuchet MS"/>
                <a:cs typeface="Trebuchet MS"/>
              </a:rPr>
              <a:t>}</a:t>
            </a:r>
            <a:endParaRPr sz="2400">
              <a:latin typeface="Trebuchet MS"/>
              <a:cs typeface="Trebuchet MS"/>
            </a:endParaRPr>
          </a:p>
          <a:p>
            <a:pPr marL="742950">
              <a:lnSpc>
                <a:spcPct val="100000"/>
              </a:lnSpc>
              <a:spcBef>
                <a:spcPts val="1245"/>
              </a:spcBef>
            </a:pPr>
            <a:r>
              <a:rPr sz="2400" spc="-50" dirty="0">
                <a:latin typeface="Trebuchet MS"/>
                <a:cs typeface="Trebuchet MS"/>
              </a:rPr>
              <a:t>Spacer(modifier</a:t>
            </a:r>
            <a:r>
              <a:rPr sz="2400" spc="-190" dirty="0">
                <a:latin typeface="Trebuchet MS"/>
                <a:cs typeface="Trebuchet MS"/>
              </a:rPr>
              <a:t> </a:t>
            </a:r>
            <a:r>
              <a:rPr sz="2400" dirty="0">
                <a:latin typeface="Trebuchet MS"/>
                <a:cs typeface="Trebuchet MS"/>
              </a:rPr>
              <a:t>=</a:t>
            </a:r>
            <a:r>
              <a:rPr sz="2400" spc="-150" dirty="0">
                <a:latin typeface="Trebuchet MS"/>
                <a:cs typeface="Trebuchet MS"/>
              </a:rPr>
              <a:t> </a:t>
            </a:r>
            <a:r>
              <a:rPr sz="2400" spc="-45" dirty="0">
                <a:latin typeface="Trebuchet MS"/>
                <a:cs typeface="Trebuchet MS"/>
              </a:rPr>
              <a:t>Modifier.height(20.dp))</a:t>
            </a:r>
            <a:endParaRPr sz="24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</TotalTime>
  <Words>1035</Words>
  <Application>Microsoft Office PowerPoint</Application>
  <PresentationFormat>Custom</PresentationFormat>
  <Paragraphs>156</Paragraphs>
  <Slides>16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 MT</vt:lpstr>
      <vt:lpstr>Calibri</vt:lpstr>
      <vt:lpstr>Times New Roman</vt:lpstr>
      <vt:lpstr>Trebuchet MS</vt:lpstr>
      <vt:lpstr>Office Theme</vt:lpstr>
      <vt:lpstr>PowerPoint Presentation</vt:lpstr>
      <vt:lpstr>OBJECTIVES</vt:lpstr>
      <vt:lpstr>DESCRIPTION</vt:lpstr>
      <vt:lpstr>FUNCTIONALITIES</vt:lpstr>
      <vt:lpstr>ADDITIONAL REQUIREMENTS</vt:lpstr>
      <vt:lpstr>Main Activity.kt: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OUTPUT :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pushpasrini14@hotmail.com</cp:lastModifiedBy>
  <cp:revision>1</cp:revision>
  <dcterms:created xsi:type="dcterms:W3CDTF">2024-11-17T16:59:48Z</dcterms:created>
  <dcterms:modified xsi:type="dcterms:W3CDTF">2024-11-17T17:13:41Z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2024-11-17T00:00:00Z</vt:filetime>
  </property>
  <property fmtid="{D5CDD505-2E9C-101B-9397-08002B2CF9AE}" pid="3" name="LastSaved">
    <vt:filetime>2024-11-17T00:00:00Z</vt:filetime>
  </property>
</Properties>
</file>